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3"/>
  </p:notesMasterIdLst>
  <p:handoutMasterIdLst>
    <p:handoutMasterId r:id="rId74"/>
  </p:handoutMasterIdLst>
  <p:sldIdLst>
    <p:sldId id="320" r:id="rId3"/>
    <p:sldId id="399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3" r:id="rId14"/>
    <p:sldId id="402" r:id="rId15"/>
    <p:sldId id="403" r:id="rId16"/>
    <p:sldId id="404" r:id="rId17"/>
    <p:sldId id="334" r:id="rId18"/>
    <p:sldId id="373" r:id="rId19"/>
    <p:sldId id="336" r:id="rId20"/>
    <p:sldId id="337" r:id="rId21"/>
    <p:sldId id="338" r:id="rId22"/>
    <p:sldId id="339" r:id="rId23"/>
    <p:sldId id="340" r:id="rId24"/>
    <p:sldId id="375" r:id="rId25"/>
    <p:sldId id="342" r:id="rId26"/>
    <p:sldId id="343" r:id="rId27"/>
    <p:sldId id="376" r:id="rId28"/>
    <p:sldId id="345" r:id="rId29"/>
    <p:sldId id="374" r:id="rId30"/>
    <p:sldId id="347" r:id="rId31"/>
    <p:sldId id="348" r:id="rId32"/>
    <p:sldId id="349" r:id="rId33"/>
    <p:sldId id="350" r:id="rId34"/>
    <p:sldId id="351" r:id="rId35"/>
    <p:sldId id="377" r:id="rId36"/>
    <p:sldId id="353" r:id="rId37"/>
    <p:sldId id="354" r:id="rId38"/>
    <p:sldId id="400" r:id="rId39"/>
    <p:sldId id="355" r:id="rId40"/>
    <p:sldId id="356" r:id="rId41"/>
    <p:sldId id="401" r:id="rId42"/>
    <p:sldId id="380" r:id="rId43"/>
    <p:sldId id="381" r:id="rId44"/>
    <p:sldId id="382" r:id="rId45"/>
    <p:sldId id="365" r:id="rId46"/>
    <p:sldId id="413" r:id="rId47"/>
    <p:sldId id="417" r:id="rId48"/>
    <p:sldId id="397" r:id="rId49"/>
    <p:sldId id="367" r:id="rId50"/>
    <p:sldId id="368" r:id="rId51"/>
    <p:sldId id="369" r:id="rId52"/>
    <p:sldId id="418" r:id="rId53"/>
    <p:sldId id="414" r:id="rId54"/>
    <p:sldId id="378" r:id="rId55"/>
    <p:sldId id="372" r:id="rId56"/>
    <p:sldId id="383" r:id="rId57"/>
    <p:sldId id="384" r:id="rId58"/>
    <p:sldId id="385" r:id="rId59"/>
    <p:sldId id="386" r:id="rId60"/>
    <p:sldId id="387" r:id="rId61"/>
    <p:sldId id="388" r:id="rId62"/>
    <p:sldId id="358" r:id="rId63"/>
    <p:sldId id="395" r:id="rId64"/>
    <p:sldId id="359" r:id="rId65"/>
    <p:sldId id="364" r:id="rId66"/>
    <p:sldId id="396" r:id="rId67"/>
    <p:sldId id="390" r:id="rId68"/>
    <p:sldId id="391" r:id="rId69"/>
    <p:sldId id="392" r:id="rId70"/>
    <p:sldId id="393" r:id="rId71"/>
    <p:sldId id="38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2" d="100"/>
          <a:sy n="92" d="100"/>
        </p:scale>
        <p:origin x="450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2799E-A400-45C9-A57B-B001D6F50D7F}" type="doc">
      <dgm:prSet loTypeId="urn:microsoft.com/office/officeart/2005/8/layout/hProcess9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2FACCB4-FB8F-4180-9499-02EA7E9EF21E}">
      <dgm:prSet phldrT="[Text]"/>
      <dgm:spPr/>
      <dgm:t>
        <a:bodyPr/>
        <a:lstStyle/>
        <a:p>
          <a:r>
            <a:rPr lang="en-US" dirty="0"/>
            <a:t>Position feet shoulder width apart</a:t>
          </a:r>
        </a:p>
      </dgm:t>
    </dgm:pt>
    <dgm:pt modelId="{1F365286-18D3-4B5F-8F0E-FD9C9804448E}" type="parTrans" cxnId="{6DD7093E-0017-4B96-9F87-CCB49660C1DA}">
      <dgm:prSet/>
      <dgm:spPr/>
      <dgm:t>
        <a:bodyPr/>
        <a:lstStyle/>
        <a:p>
          <a:endParaRPr lang="en-US"/>
        </a:p>
      </dgm:t>
    </dgm:pt>
    <dgm:pt modelId="{6385E2F6-BCD5-48A7-889F-B5042923CF28}" type="sibTrans" cxnId="{6DD7093E-0017-4B96-9F87-CCB49660C1DA}">
      <dgm:prSet/>
      <dgm:spPr/>
      <dgm:t>
        <a:bodyPr/>
        <a:lstStyle/>
        <a:p>
          <a:endParaRPr lang="en-US"/>
        </a:p>
      </dgm:t>
    </dgm:pt>
    <dgm:pt modelId="{D921D9B1-B836-4DFA-99F3-DF19574ED289}">
      <dgm:prSet phldrT="[Text]"/>
      <dgm:spPr/>
      <dgm:t>
        <a:bodyPr/>
        <a:lstStyle/>
        <a:p>
          <a:r>
            <a:rPr lang="en-US" dirty="0"/>
            <a:t>Keep knees bent, back aligned</a:t>
          </a:r>
        </a:p>
      </dgm:t>
    </dgm:pt>
    <dgm:pt modelId="{CBABD839-98C0-4BFE-A072-A3F0E7E4ADB8}" type="parTrans" cxnId="{639A3120-4681-459F-96C3-E636470511B4}">
      <dgm:prSet/>
      <dgm:spPr/>
      <dgm:t>
        <a:bodyPr/>
        <a:lstStyle/>
        <a:p>
          <a:endParaRPr lang="en-US"/>
        </a:p>
      </dgm:t>
    </dgm:pt>
    <dgm:pt modelId="{8E541209-7320-403E-ADE6-4AD522CFBFB9}" type="sibTrans" cxnId="{639A3120-4681-459F-96C3-E636470511B4}">
      <dgm:prSet/>
      <dgm:spPr/>
      <dgm:t>
        <a:bodyPr/>
        <a:lstStyle/>
        <a:p>
          <a:endParaRPr lang="en-US"/>
        </a:p>
      </dgm:t>
    </dgm:pt>
    <dgm:pt modelId="{B001CA85-C00B-4543-B49E-E1AD29A2BE4F}">
      <dgm:prSet phldrT="[Text]"/>
      <dgm:spPr/>
      <dgm:t>
        <a:bodyPr/>
        <a:lstStyle/>
        <a:p>
          <a:r>
            <a:rPr lang="en-US" dirty="0"/>
            <a:t>Hold object close to you</a:t>
          </a:r>
        </a:p>
      </dgm:t>
    </dgm:pt>
    <dgm:pt modelId="{683F2356-D517-4F3A-808B-46465E0579DB}" type="parTrans" cxnId="{E93A31FB-4E8D-413A-ACD4-41D2D674779E}">
      <dgm:prSet/>
      <dgm:spPr/>
      <dgm:t>
        <a:bodyPr/>
        <a:lstStyle/>
        <a:p>
          <a:endParaRPr lang="en-US"/>
        </a:p>
      </dgm:t>
    </dgm:pt>
    <dgm:pt modelId="{FBA9D04E-F431-40DC-A986-F5782672967E}" type="sibTrans" cxnId="{E93A31FB-4E8D-413A-ACD4-41D2D674779E}">
      <dgm:prSet/>
      <dgm:spPr/>
      <dgm:t>
        <a:bodyPr/>
        <a:lstStyle/>
        <a:p>
          <a:endParaRPr lang="en-US"/>
        </a:p>
      </dgm:t>
    </dgm:pt>
    <dgm:pt modelId="{97A99755-EC24-4CDC-991E-3859FDD3E811}">
      <dgm:prSet/>
      <dgm:spPr/>
      <dgm:t>
        <a:bodyPr/>
        <a:lstStyle/>
        <a:p>
          <a:r>
            <a:rPr lang="en-US" dirty="0"/>
            <a:t>Use leg muscles to stand up</a:t>
          </a:r>
        </a:p>
      </dgm:t>
    </dgm:pt>
    <dgm:pt modelId="{F14D27A8-23FB-4EFB-9614-CC706C127DB9}" type="parTrans" cxnId="{89645744-A700-4D31-9497-258035C8D991}">
      <dgm:prSet/>
      <dgm:spPr/>
      <dgm:t>
        <a:bodyPr/>
        <a:lstStyle/>
        <a:p>
          <a:endParaRPr lang="en-US"/>
        </a:p>
      </dgm:t>
    </dgm:pt>
    <dgm:pt modelId="{58283AD6-F9BE-4374-99FC-C373D015AC5F}" type="sibTrans" cxnId="{89645744-A700-4D31-9497-258035C8D991}">
      <dgm:prSet/>
      <dgm:spPr/>
      <dgm:t>
        <a:bodyPr/>
        <a:lstStyle/>
        <a:p>
          <a:endParaRPr lang="en-US"/>
        </a:p>
      </dgm:t>
    </dgm:pt>
    <dgm:pt modelId="{016897DA-8BC0-4B92-B6D5-34E6B003F6EF}" type="pres">
      <dgm:prSet presAssocID="{18D2799E-A400-45C9-A57B-B001D6F50D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F6A45-3557-4D01-9D4C-FDD46E54AAC3}" type="pres">
      <dgm:prSet presAssocID="{18D2799E-A400-45C9-A57B-B001D6F50D7F}" presName="arrow" presStyleLbl="bgShp" presStyleIdx="0" presStyleCnt="1"/>
      <dgm:spPr/>
    </dgm:pt>
    <dgm:pt modelId="{DC4238EA-AB65-45AB-B0D5-3673EC64BF9E}" type="pres">
      <dgm:prSet presAssocID="{18D2799E-A400-45C9-A57B-B001D6F50D7F}" presName="linearProcess" presStyleCnt="0"/>
      <dgm:spPr/>
    </dgm:pt>
    <dgm:pt modelId="{EA5EE7B2-BECC-465A-AB8F-4DB5A151A4EA}" type="pres">
      <dgm:prSet presAssocID="{42FACCB4-FB8F-4180-9499-02EA7E9EF21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6193E-2627-4818-9072-2BA844584BC8}" type="pres">
      <dgm:prSet presAssocID="{6385E2F6-BCD5-48A7-889F-B5042923CF28}" presName="sibTrans" presStyleCnt="0"/>
      <dgm:spPr/>
    </dgm:pt>
    <dgm:pt modelId="{0591100B-2566-4990-A69E-5D6D36A54ECB}" type="pres">
      <dgm:prSet presAssocID="{D921D9B1-B836-4DFA-99F3-DF19574ED28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DD4CE-902B-4925-B32E-028D530C5B33}" type="pres">
      <dgm:prSet presAssocID="{8E541209-7320-403E-ADE6-4AD522CFBFB9}" presName="sibTrans" presStyleCnt="0"/>
      <dgm:spPr/>
    </dgm:pt>
    <dgm:pt modelId="{A31CE40B-08A6-4C4D-8A2B-3A9AD91F8746}" type="pres">
      <dgm:prSet presAssocID="{B001CA85-C00B-4543-B49E-E1AD29A2BE4F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F4784-5EA7-4994-832B-FED234A08C18}" type="pres">
      <dgm:prSet presAssocID="{FBA9D04E-F431-40DC-A986-F5782672967E}" presName="sibTrans" presStyleCnt="0"/>
      <dgm:spPr/>
    </dgm:pt>
    <dgm:pt modelId="{C76A5D58-89E0-4F40-A075-55238A3F345A}" type="pres">
      <dgm:prSet presAssocID="{97A99755-EC24-4CDC-991E-3859FDD3E81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782623-D59C-4023-89CB-2934313FBA68}" type="presOf" srcId="{18D2799E-A400-45C9-A57B-B001D6F50D7F}" destId="{016897DA-8BC0-4B92-B6D5-34E6B003F6EF}" srcOrd="0" destOrd="0" presId="urn:microsoft.com/office/officeart/2005/8/layout/hProcess9"/>
    <dgm:cxn modelId="{89645744-A700-4D31-9497-258035C8D991}" srcId="{18D2799E-A400-45C9-A57B-B001D6F50D7F}" destId="{97A99755-EC24-4CDC-991E-3859FDD3E811}" srcOrd="3" destOrd="0" parTransId="{F14D27A8-23FB-4EFB-9614-CC706C127DB9}" sibTransId="{58283AD6-F9BE-4374-99FC-C373D015AC5F}"/>
    <dgm:cxn modelId="{6DD7093E-0017-4B96-9F87-CCB49660C1DA}" srcId="{18D2799E-A400-45C9-A57B-B001D6F50D7F}" destId="{42FACCB4-FB8F-4180-9499-02EA7E9EF21E}" srcOrd="0" destOrd="0" parTransId="{1F365286-18D3-4B5F-8F0E-FD9C9804448E}" sibTransId="{6385E2F6-BCD5-48A7-889F-B5042923CF28}"/>
    <dgm:cxn modelId="{54833DC8-7F95-4512-82E3-E8AE322641F7}" type="presOf" srcId="{42FACCB4-FB8F-4180-9499-02EA7E9EF21E}" destId="{EA5EE7B2-BECC-465A-AB8F-4DB5A151A4EA}" srcOrd="0" destOrd="0" presId="urn:microsoft.com/office/officeart/2005/8/layout/hProcess9"/>
    <dgm:cxn modelId="{C8A21D17-9BDB-4637-9246-DC477DFCC558}" type="presOf" srcId="{97A99755-EC24-4CDC-991E-3859FDD3E811}" destId="{C76A5D58-89E0-4F40-A075-55238A3F345A}" srcOrd="0" destOrd="0" presId="urn:microsoft.com/office/officeart/2005/8/layout/hProcess9"/>
    <dgm:cxn modelId="{F8ACE3F5-3A12-4BD6-992C-71C6DC14F6E1}" type="presOf" srcId="{D921D9B1-B836-4DFA-99F3-DF19574ED289}" destId="{0591100B-2566-4990-A69E-5D6D36A54ECB}" srcOrd="0" destOrd="0" presId="urn:microsoft.com/office/officeart/2005/8/layout/hProcess9"/>
    <dgm:cxn modelId="{639A3120-4681-459F-96C3-E636470511B4}" srcId="{18D2799E-A400-45C9-A57B-B001D6F50D7F}" destId="{D921D9B1-B836-4DFA-99F3-DF19574ED289}" srcOrd="1" destOrd="0" parTransId="{CBABD839-98C0-4BFE-A072-A3F0E7E4ADB8}" sibTransId="{8E541209-7320-403E-ADE6-4AD522CFBFB9}"/>
    <dgm:cxn modelId="{FF084C77-DA8F-4E1E-8524-ECF73A3CD41E}" type="presOf" srcId="{B001CA85-C00B-4543-B49E-E1AD29A2BE4F}" destId="{A31CE40B-08A6-4C4D-8A2B-3A9AD91F8746}" srcOrd="0" destOrd="0" presId="urn:microsoft.com/office/officeart/2005/8/layout/hProcess9"/>
    <dgm:cxn modelId="{E93A31FB-4E8D-413A-ACD4-41D2D674779E}" srcId="{18D2799E-A400-45C9-A57B-B001D6F50D7F}" destId="{B001CA85-C00B-4543-B49E-E1AD29A2BE4F}" srcOrd="2" destOrd="0" parTransId="{683F2356-D517-4F3A-808B-46465E0579DB}" sibTransId="{FBA9D04E-F431-40DC-A986-F5782672967E}"/>
    <dgm:cxn modelId="{EDC79F4C-129C-4FEA-905A-0AD4950FE137}" type="presParOf" srcId="{016897DA-8BC0-4B92-B6D5-34E6B003F6EF}" destId="{FE0F6A45-3557-4D01-9D4C-FDD46E54AAC3}" srcOrd="0" destOrd="0" presId="urn:microsoft.com/office/officeart/2005/8/layout/hProcess9"/>
    <dgm:cxn modelId="{5C10292E-D7EC-482A-9259-EC56A9A4A21B}" type="presParOf" srcId="{016897DA-8BC0-4B92-B6D5-34E6B003F6EF}" destId="{DC4238EA-AB65-45AB-B0D5-3673EC64BF9E}" srcOrd="1" destOrd="0" presId="urn:microsoft.com/office/officeart/2005/8/layout/hProcess9"/>
    <dgm:cxn modelId="{C76C30F5-FA6C-4858-A3B0-B0A4481CD847}" type="presParOf" srcId="{DC4238EA-AB65-45AB-B0D5-3673EC64BF9E}" destId="{EA5EE7B2-BECC-465A-AB8F-4DB5A151A4EA}" srcOrd="0" destOrd="0" presId="urn:microsoft.com/office/officeart/2005/8/layout/hProcess9"/>
    <dgm:cxn modelId="{BA74A644-6C66-4E8B-8DF8-E1F470E6F62A}" type="presParOf" srcId="{DC4238EA-AB65-45AB-B0D5-3673EC64BF9E}" destId="{A8C6193E-2627-4818-9072-2BA844584BC8}" srcOrd="1" destOrd="0" presId="urn:microsoft.com/office/officeart/2005/8/layout/hProcess9"/>
    <dgm:cxn modelId="{BC3376A6-9A44-43C8-AAC1-5855EDEF3D4D}" type="presParOf" srcId="{DC4238EA-AB65-45AB-B0D5-3673EC64BF9E}" destId="{0591100B-2566-4990-A69E-5D6D36A54ECB}" srcOrd="2" destOrd="0" presId="urn:microsoft.com/office/officeart/2005/8/layout/hProcess9"/>
    <dgm:cxn modelId="{46A4D8D6-6B45-46BD-A5A0-F181010599F6}" type="presParOf" srcId="{DC4238EA-AB65-45AB-B0D5-3673EC64BF9E}" destId="{0DFDD4CE-902B-4925-B32E-028D530C5B33}" srcOrd="3" destOrd="0" presId="urn:microsoft.com/office/officeart/2005/8/layout/hProcess9"/>
    <dgm:cxn modelId="{4538242C-1BC3-4426-8483-D81F3CA03D64}" type="presParOf" srcId="{DC4238EA-AB65-45AB-B0D5-3673EC64BF9E}" destId="{A31CE40B-08A6-4C4D-8A2B-3A9AD91F8746}" srcOrd="4" destOrd="0" presId="urn:microsoft.com/office/officeart/2005/8/layout/hProcess9"/>
    <dgm:cxn modelId="{A53AA82F-8219-48C9-9D9A-1C55BE178467}" type="presParOf" srcId="{DC4238EA-AB65-45AB-B0D5-3673EC64BF9E}" destId="{9DFF4784-5EA7-4994-832B-FED234A08C18}" srcOrd="5" destOrd="0" presId="urn:microsoft.com/office/officeart/2005/8/layout/hProcess9"/>
    <dgm:cxn modelId="{59C63548-374E-4009-9634-64994F836F1E}" type="presParOf" srcId="{DC4238EA-AB65-45AB-B0D5-3673EC64BF9E}" destId="{C76A5D58-89E0-4F40-A075-55238A3F345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B0BB8AB-6204-4FEB-9510-E361963F181B}" type="doc">
      <dgm:prSet loTypeId="urn:microsoft.com/office/officeart/2005/8/layout/list1" loCatId="list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3DFD3A1-0C4F-4857-AAAD-74E1E06D484A}">
      <dgm:prSet phldrT="[Text]"/>
      <dgm:spPr/>
      <dgm:t>
        <a:bodyPr/>
        <a:lstStyle/>
        <a:p>
          <a:r>
            <a:rPr lang="en-US" dirty="0"/>
            <a:t>Knock &amp; wait before entering room</a:t>
          </a:r>
        </a:p>
      </dgm:t>
    </dgm:pt>
    <dgm:pt modelId="{5CFBCA23-1DE0-4F77-B38F-B999DAADA579}" type="parTrans" cxnId="{777EE8C6-DBF6-4C41-A75E-3ED0BACF2187}">
      <dgm:prSet/>
      <dgm:spPr/>
      <dgm:t>
        <a:bodyPr/>
        <a:lstStyle/>
        <a:p>
          <a:endParaRPr lang="en-US"/>
        </a:p>
      </dgm:t>
    </dgm:pt>
    <dgm:pt modelId="{6CD1D5B0-62AF-438C-92D4-9C02A4E88B23}" type="sibTrans" cxnId="{777EE8C6-DBF6-4C41-A75E-3ED0BACF2187}">
      <dgm:prSet/>
      <dgm:spPr/>
      <dgm:t>
        <a:bodyPr/>
        <a:lstStyle/>
        <a:p>
          <a:endParaRPr lang="en-US"/>
        </a:p>
      </dgm:t>
    </dgm:pt>
    <dgm:pt modelId="{4BADC002-AEA5-4484-AAC1-CB26ABD4160C}">
      <dgm:prSet phldrT="[Text]"/>
      <dgm:spPr/>
      <dgm:t>
        <a:bodyPr/>
        <a:lstStyle/>
        <a:p>
          <a:r>
            <a:rPr lang="en-US" dirty="0"/>
            <a:t>Respect patient &amp; family wishes</a:t>
          </a:r>
        </a:p>
      </dgm:t>
    </dgm:pt>
    <dgm:pt modelId="{DA1AC5BA-EBF5-4184-897F-9F57887D440A}" type="parTrans" cxnId="{2880C580-E595-4E1A-86FA-2873FD80D5DF}">
      <dgm:prSet/>
      <dgm:spPr/>
      <dgm:t>
        <a:bodyPr/>
        <a:lstStyle/>
        <a:p>
          <a:endParaRPr lang="en-US"/>
        </a:p>
      </dgm:t>
    </dgm:pt>
    <dgm:pt modelId="{D295C308-E6EA-4619-9579-7C15B8884B34}" type="sibTrans" cxnId="{2880C580-E595-4E1A-86FA-2873FD80D5DF}">
      <dgm:prSet/>
      <dgm:spPr/>
      <dgm:t>
        <a:bodyPr/>
        <a:lstStyle/>
        <a:p>
          <a:endParaRPr lang="en-US"/>
        </a:p>
      </dgm:t>
    </dgm:pt>
    <dgm:pt modelId="{6DA5C9D1-C664-408E-9A98-5E9331813FC1}">
      <dgm:prSet phldrT="[Text]"/>
      <dgm:spPr/>
      <dgm:t>
        <a:bodyPr/>
        <a:lstStyle/>
        <a:p>
          <a:r>
            <a:rPr lang="en-US" dirty="0"/>
            <a:t>Protect patient privacy and integrity</a:t>
          </a:r>
        </a:p>
      </dgm:t>
    </dgm:pt>
    <dgm:pt modelId="{38475725-C4CD-4BBE-889F-FF3A54FDA499}" type="parTrans" cxnId="{B6CB69AA-0E58-43FD-8842-86C855AA0594}">
      <dgm:prSet/>
      <dgm:spPr/>
      <dgm:t>
        <a:bodyPr/>
        <a:lstStyle/>
        <a:p>
          <a:endParaRPr lang="en-US"/>
        </a:p>
      </dgm:t>
    </dgm:pt>
    <dgm:pt modelId="{326B0589-9AB5-4D38-83A0-E4CABE7E3D39}" type="sibTrans" cxnId="{B6CB69AA-0E58-43FD-8842-86C855AA0594}">
      <dgm:prSet/>
      <dgm:spPr/>
      <dgm:t>
        <a:bodyPr/>
        <a:lstStyle/>
        <a:p>
          <a:endParaRPr lang="en-US"/>
        </a:p>
      </dgm:t>
    </dgm:pt>
    <dgm:pt modelId="{76184B10-6D82-42C6-AF0A-C5D3737E2FCF}">
      <dgm:prSet/>
      <dgm:spPr/>
      <dgm:t>
        <a:bodyPr/>
        <a:lstStyle/>
        <a:p>
          <a:r>
            <a:rPr lang="en-US" dirty="0"/>
            <a:t>Respond to patients in a polite manner</a:t>
          </a:r>
        </a:p>
      </dgm:t>
    </dgm:pt>
    <dgm:pt modelId="{65955509-0FD3-49B6-88F9-ACCE2EF54321}" type="parTrans" cxnId="{31609E98-5ADD-4E0E-9A59-E22F79FB2A62}">
      <dgm:prSet/>
      <dgm:spPr/>
      <dgm:t>
        <a:bodyPr/>
        <a:lstStyle/>
        <a:p>
          <a:endParaRPr lang="en-US"/>
        </a:p>
      </dgm:t>
    </dgm:pt>
    <dgm:pt modelId="{BA67DAF6-E701-4ADA-9BF9-CA1CB3D12A1B}" type="sibTrans" cxnId="{31609E98-5ADD-4E0E-9A59-E22F79FB2A62}">
      <dgm:prSet/>
      <dgm:spPr/>
      <dgm:t>
        <a:bodyPr/>
        <a:lstStyle/>
        <a:p>
          <a:endParaRPr lang="en-US"/>
        </a:p>
      </dgm:t>
    </dgm:pt>
    <dgm:pt modelId="{EE3F5959-1A80-42E5-BAD2-0C6F87DD1640}" type="pres">
      <dgm:prSet presAssocID="{1B0BB8AB-6204-4FEB-9510-E361963F18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73ECBC-587F-41AA-88F5-72AAACCE7A01}" type="pres">
      <dgm:prSet presAssocID="{33DFD3A1-0C4F-4857-AAAD-74E1E06D484A}" presName="parentLin" presStyleCnt="0"/>
      <dgm:spPr/>
    </dgm:pt>
    <dgm:pt modelId="{FD3363A8-0610-43C6-82B4-D6D26BF7D1C0}" type="pres">
      <dgm:prSet presAssocID="{33DFD3A1-0C4F-4857-AAAD-74E1E06D48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ED871BF-A585-4363-9FC1-1AC43172756F}" type="pres">
      <dgm:prSet presAssocID="{33DFD3A1-0C4F-4857-AAAD-74E1E06D48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EAEAF-57A9-48E4-981B-2CA1B24373DF}" type="pres">
      <dgm:prSet presAssocID="{33DFD3A1-0C4F-4857-AAAD-74E1E06D484A}" presName="negativeSpace" presStyleCnt="0"/>
      <dgm:spPr/>
    </dgm:pt>
    <dgm:pt modelId="{67430D73-0292-4EFF-A985-5F5A2D7A64C8}" type="pres">
      <dgm:prSet presAssocID="{33DFD3A1-0C4F-4857-AAAD-74E1E06D484A}" presName="childText" presStyleLbl="conFgAcc1" presStyleIdx="0" presStyleCnt="4">
        <dgm:presLayoutVars>
          <dgm:bulletEnabled val="1"/>
        </dgm:presLayoutVars>
      </dgm:prSet>
      <dgm:spPr/>
    </dgm:pt>
    <dgm:pt modelId="{7860B789-FCDA-4536-BCFC-E6798F2A603F}" type="pres">
      <dgm:prSet presAssocID="{6CD1D5B0-62AF-438C-92D4-9C02A4E88B23}" presName="spaceBetweenRectangles" presStyleCnt="0"/>
      <dgm:spPr/>
    </dgm:pt>
    <dgm:pt modelId="{431BB3CA-9238-46D2-8F31-5B8893DF88DE}" type="pres">
      <dgm:prSet presAssocID="{4BADC002-AEA5-4484-AAC1-CB26ABD4160C}" presName="parentLin" presStyleCnt="0"/>
      <dgm:spPr/>
    </dgm:pt>
    <dgm:pt modelId="{3B1ED4C0-5FE4-4CD6-BC7E-4311AC2E0CA8}" type="pres">
      <dgm:prSet presAssocID="{4BADC002-AEA5-4484-AAC1-CB26ABD4160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7F0D0A-67DA-4250-86A6-596D7FED3E86}" type="pres">
      <dgm:prSet presAssocID="{4BADC002-AEA5-4484-AAC1-CB26ABD4160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9AA2B-2A0F-414B-8484-ED885649BE75}" type="pres">
      <dgm:prSet presAssocID="{4BADC002-AEA5-4484-AAC1-CB26ABD4160C}" presName="negativeSpace" presStyleCnt="0"/>
      <dgm:spPr/>
    </dgm:pt>
    <dgm:pt modelId="{DC401430-78C9-4C02-9C1F-F63D3A20191B}" type="pres">
      <dgm:prSet presAssocID="{4BADC002-AEA5-4484-AAC1-CB26ABD4160C}" presName="childText" presStyleLbl="conFgAcc1" presStyleIdx="1" presStyleCnt="4">
        <dgm:presLayoutVars>
          <dgm:bulletEnabled val="1"/>
        </dgm:presLayoutVars>
      </dgm:prSet>
      <dgm:spPr/>
    </dgm:pt>
    <dgm:pt modelId="{723844AE-8DD7-4FAD-BFB7-01F7FC90B190}" type="pres">
      <dgm:prSet presAssocID="{D295C308-E6EA-4619-9579-7C15B8884B34}" presName="spaceBetweenRectangles" presStyleCnt="0"/>
      <dgm:spPr/>
    </dgm:pt>
    <dgm:pt modelId="{111BF09F-CA61-4C8A-A886-6DFD7D7484EE}" type="pres">
      <dgm:prSet presAssocID="{6DA5C9D1-C664-408E-9A98-5E9331813FC1}" presName="parentLin" presStyleCnt="0"/>
      <dgm:spPr/>
    </dgm:pt>
    <dgm:pt modelId="{29EFE62C-1B82-43FA-B467-206733F536ED}" type="pres">
      <dgm:prSet presAssocID="{6DA5C9D1-C664-408E-9A98-5E9331813FC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97EFAF3-F1E3-47D9-A501-A0FFC6DFF50A}" type="pres">
      <dgm:prSet presAssocID="{6DA5C9D1-C664-408E-9A98-5E9331813FC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2544A-C105-4AFC-A4AA-B8DB52DF6438}" type="pres">
      <dgm:prSet presAssocID="{6DA5C9D1-C664-408E-9A98-5E9331813FC1}" presName="negativeSpace" presStyleCnt="0"/>
      <dgm:spPr/>
    </dgm:pt>
    <dgm:pt modelId="{907C02AA-301E-47E7-9866-4BD0DFA6190E}" type="pres">
      <dgm:prSet presAssocID="{6DA5C9D1-C664-408E-9A98-5E9331813FC1}" presName="childText" presStyleLbl="conFgAcc1" presStyleIdx="2" presStyleCnt="4">
        <dgm:presLayoutVars>
          <dgm:bulletEnabled val="1"/>
        </dgm:presLayoutVars>
      </dgm:prSet>
      <dgm:spPr/>
    </dgm:pt>
    <dgm:pt modelId="{34C6098D-E368-4EC7-A997-A0FCA09B845B}" type="pres">
      <dgm:prSet presAssocID="{326B0589-9AB5-4D38-83A0-E4CABE7E3D39}" presName="spaceBetweenRectangles" presStyleCnt="0"/>
      <dgm:spPr/>
    </dgm:pt>
    <dgm:pt modelId="{C5148C2B-A0C8-4882-8C5E-0412FA2B1CF5}" type="pres">
      <dgm:prSet presAssocID="{76184B10-6D82-42C6-AF0A-C5D3737E2FCF}" presName="parentLin" presStyleCnt="0"/>
      <dgm:spPr/>
    </dgm:pt>
    <dgm:pt modelId="{619173D8-5F92-44EC-BFEE-FEEB4F5A6B2C}" type="pres">
      <dgm:prSet presAssocID="{76184B10-6D82-42C6-AF0A-C5D3737E2FC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AC03678-BBE2-4C5F-BD56-6EABE8362A1C}" type="pres">
      <dgm:prSet presAssocID="{76184B10-6D82-42C6-AF0A-C5D3737E2F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FE0A9-6892-46FC-9F9C-0267FB1CD374}" type="pres">
      <dgm:prSet presAssocID="{76184B10-6D82-42C6-AF0A-C5D3737E2FCF}" presName="negativeSpace" presStyleCnt="0"/>
      <dgm:spPr/>
    </dgm:pt>
    <dgm:pt modelId="{A0111907-7D02-4F3C-A4BC-EAA002248738}" type="pres">
      <dgm:prSet presAssocID="{76184B10-6D82-42C6-AF0A-C5D3737E2FC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1609E98-5ADD-4E0E-9A59-E22F79FB2A62}" srcId="{1B0BB8AB-6204-4FEB-9510-E361963F181B}" destId="{76184B10-6D82-42C6-AF0A-C5D3737E2FCF}" srcOrd="3" destOrd="0" parTransId="{65955509-0FD3-49B6-88F9-ACCE2EF54321}" sibTransId="{BA67DAF6-E701-4ADA-9BF9-CA1CB3D12A1B}"/>
    <dgm:cxn modelId="{CDAE25CA-9B38-4593-B886-3231D787BB63}" type="presOf" srcId="{33DFD3A1-0C4F-4857-AAAD-74E1E06D484A}" destId="{CED871BF-A585-4363-9FC1-1AC43172756F}" srcOrd="1" destOrd="0" presId="urn:microsoft.com/office/officeart/2005/8/layout/list1"/>
    <dgm:cxn modelId="{B6CB69AA-0E58-43FD-8842-86C855AA0594}" srcId="{1B0BB8AB-6204-4FEB-9510-E361963F181B}" destId="{6DA5C9D1-C664-408E-9A98-5E9331813FC1}" srcOrd="2" destOrd="0" parTransId="{38475725-C4CD-4BBE-889F-FF3A54FDA499}" sibTransId="{326B0589-9AB5-4D38-83A0-E4CABE7E3D39}"/>
    <dgm:cxn modelId="{A587ABE0-921D-4D25-A3E7-01AD345D4267}" type="presOf" srcId="{4BADC002-AEA5-4484-AAC1-CB26ABD4160C}" destId="{3B1ED4C0-5FE4-4CD6-BC7E-4311AC2E0CA8}" srcOrd="0" destOrd="0" presId="urn:microsoft.com/office/officeart/2005/8/layout/list1"/>
    <dgm:cxn modelId="{2880C580-E595-4E1A-86FA-2873FD80D5DF}" srcId="{1B0BB8AB-6204-4FEB-9510-E361963F181B}" destId="{4BADC002-AEA5-4484-AAC1-CB26ABD4160C}" srcOrd="1" destOrd="0" parTransId="{DA1AC5BA-EBF5-4184-897F-9F57887D440A}" sibTransId="{D295C308-E6EA-4619-9579-7C15B8884B34}"/>
    <dgm:cxn modelId="{A1BB57AA-125F-45E5-9EA3-21B29A0DA496}" type="presOf" srcId="{76184B10-6D82-42C6-AF0A-C5D3737E2FCF}" destId="{619173D8-5F92-44EC-BFEE-FEEB4F5A6B2C}" srcOrd="0" destOrd="0" presId="urn:microsoft.com/office/officeart/2005/8/layout/list1"/>
    <dgm:cxn modelId="{48910AF8-CA8E-4C69-A5B7-D0F42DB47A91}" type="presOf" srcId="{4BADC002-AEA5-4484-AAC1-CB26ABD4160C}" destId="{DB7F0D0A-67DA-4250-86A6-596D7FED3E86}" srcOrd="1" destOrd="0" presId="urn:microsoft.com/office/officeart/2005/8/layout/list1"/>
    <dgm:cxn modelId="{777EE8C6-DBF6-4C41-A75E-3ED0BACF2187}" srcId="{1B0BB8AB-6204-4FEB-9510-E361963F181B}" destId="{33DFD3A1-0C4F-4857-AAAD-74E1E06D484A}" srcOrd="0" destOrd="0" parTransId="{5CFBCA23-1DE0-4F77-B38F-B999DAADA579}" sibTransId="{6CD1D5B0-62AF-438C-92D4-9C02A4E88B23}"/>
    <dgm:cxn modelId="{BA5DAA8D-6338-46C2-BC31-673B2FF9BA04}" type="presOf" srcId="{76184B10-6D82-42C6-AF0A-C5D3737E2FCF}" destId="{7AC03678-BBE2-4C5F-BD56-6EABE8362A1C}" srcOrd="1" destOrd="0" presId="urn:microsoft.com/office/officeart/2005/8/layout/list1"/>
    <dgm:cxn modelId="{8F340E51-B77D-4542-B834-44862D6023E9}" type="presOf" srcId="{1B0BB8AB-6204-4FEB-9510-E361963F181B}" destId="{EE3F5959-1A80-42E5-BAD2-0C6F87DD1640}" srcOrd="0" destOrd="0" presId="urn:microsoft.com/office/officeart/2005/8/layout/list1"/>
    <dgm:cxn modelId="{0FE96C76-1400-4BDF-AFDC-6F2B84498E16}" type="presOf" srcId="{6DA5C9D1-C664-408E-9A98-5E9331813FC1}" destId="{29EFE62C-1B82-43FA-B467-206733F536ED}" srcOrd="0" destOrd="0" presId="urn:microsoft.com/office/officeart/2005/8/layout/list1"/>
    <dgm:cxn modelId="{C764DD9E-8350-4735-BA90-6D0A2B42AA55}" type="presOf" srcId="{6DA5C9D1-C664-408E-9A98-5E9331813FC1}" destId="{297EFAF3-F1E3-47D9-A501-A0FFC6DFF50A}" srcOrd="1" destOrd="0" presId="urn:microsoft.com/office/officeart/2005/8/layout/list1"/>
    <dgm:cxn modelId="{E6135C06-4E61-4886-8CE1-FA373F188DDB}" type="presOf" srcId="{33DFD3A1-0C4F-4857-AAAD-74E1E06D484A}" destId="{FD3363A8-0610-43C6-82B4-D6D26BF7D1C0}" srcOrd="0" destOrd="0" presId="urn:microsoft.com/office/officeart/2005/8/layout/list1"/>
    <dgm:cxn modelId="{0AF097AA-DB19-49EB-9E11-F2C499A13DAE}" type="presParOf" srcId="{EE3F5959-1A80-42E5-BAD2-0C6F87DD1640}" destId="{EF73ECBC-587F-41AA-88F5-72AAACCE7A01}" srcOrd="0" destOrd="0" presId="urn:microsoft.com/office/officeart/2005/8/layout/list1"/>
    <dgm:cxn modelId="{CB7A8B10-9982-437A-936A-21CC563C897F}" type="presParOf" srcId="{EF73ECBC-587F-41AA-88F5-72AAACCE7A01}" destId="{FD3363A8-0610-43C6-82B4-D6D26BF7D1C0}" srcOrd="0" destOrd="0" presId="urn:microsoft.com/office/officeart/2005/8/layout/list1"/>
    <dgm:cxn modelId="{CDC7AD05-CA5F-4E02-BDF8-0A3A018AC4FC}" type="presParOf" srcId="{EF73ECBC-587F-41AA-88F5-72AAACCE7A01}" destId="{CED871BF-A585-4363-9FC1-1AC43172756F}" srcOrd="1" destOrd="0" presId="urn:microsoft.com/office/officeart/2005/8/layout/list1"/>
    <dgm:cxn modelId="{23F5EC7A-13BB-4CC7-B26B-F533029D5C2F}" type="presParOf" srcId="{EE3F5959-1A80-42E5-BAD2-0C6F87DD1640}" destId="{DCFEAEAF-57A9-48E4-981B-2CA1B24373DF}" srcOrd="1" destOrd="0" presId="urn:microsoft.com/office/officeart/2005/8/layout/list1"/>
    <dgm:cxn modelId="{0C70393A-2943-445A-B967-A8E600EA2588}" type="presParOf" srcId="{EE3F5959-1A80-42E5-BAD2-0C6F87DD1640}" destId="{67430D73-0292-4EFF-A985-5F5A2D7A64C8}" srcOrd="2" destOrd="0" presId="urn:microsoft.com/office/officeart/2005/8/layout/list1"/>
    <dgm:cxn modelId="{3C6E2D49-2785-4A87-8C7D-2CAAC5F5CCC5}" type="presParOf" srcId="{EE3F5959-1A80-42E5-BAD2-0C6F87DD1640}" destId="{7860B789-FCDA-4536-BCFC-E6798F2A603F}" srcOrd="3" destOrd="0" presId="urn:microsoft.com/office/officeart/2005/8/layout/list1"/>
    <dgm:cxn modelId="{CCDFECE6-4246-4ACF-BE7A-D1CEBED12B29}" type="presParOf" srcId="{EE3F5959-1A80-42E5-BAD2-0C6F87DD1640}" destId="{431BB3CA-9238-46D2-8F31-5B8893DF88DE}" srcOrd="4" destOrd="0" presId="urn:microsoft.com/office/officeart/2005/8/layout/list1"/>
    <dgm:cxn modelId="{1E8C3933-0757-448D-9C0C-5248DB49B899}" type="presParOf" srcId="{431BB3CA-9238-46D2-8F31-5B8893DF88DE}" destId="{3B1ED4C0-5FE4-4CD6-BC7E-4311AC2E0CA8}" srcOrd="0" destOrd="0" presId="urn:microsoft.com/office/officeart/2005/8/layout/list1"/>
    <dgm:cxn modelId="{ECAB1685-6C97-4A7D-8443-F58884166000}" type="presParOf" srcId="{431BB3CA-9238-46D2-8F31-5B8893DF88DE}" destId="{DB7F0D0A-67DA-4250-86A6-596D7FED3E86}" srcOrd="1" destOrd="0" presId="urn:microsoft.com/office/officeart/2005/8/layout/list1"/>
    <dgm:cxn modelId="{244E6246-AA7D-4245-9989-3D4A499F28FC}" type="presParOf" srcId="{EE3F5959-1A80-42E5-BAD2-0C6F87DD1640}" destId="{62E9AA2B-2A0F-414B-8484-ED885649BE75}" srcOrd="5" destOrd="0" presId="urn:microsoft.com/office/officeart/2005/8/layout/list1"/>
    <dgm:cxn modelId="{674B180D-69E2-42B1-AE13-219D8B3C30EB}" type="presParOf" srcId="{EE3F5959-1A80-42E5-BAD2-0C6F87DD1640}" destId="{DC401430-78C9-4C02-9C1F-F63D3A20191B}" srcOrd="6" destOrd="0" presId="urn:microsoft.com/office/officeart/2005/8/layout/list1"/>
    <dgm:cxn modelId="{911B5753-73F9-42BF-9F72-4F764C1DFC21}" type="presParOf" srcId="{EE3F5959-1A80-42E5-BAD2-0C6F87DD1640}" destId="{723844AE-8DD7-4FAD-BFB7-01F7FC90B190}" srcOrd="7" destOrd="0" presId="urn:microsoft.com/office/officeart/2005/8/layout/list1"/>
    <dgm:cxn modelId="{05F26BD3-0098-4ADB-8580-E12B6B5FC0D6}" type="presParOf" srcId="{EE3F5959-1A80-42E5-BAD2-0C6F87DD1640}" destId="{111BF09F-CA61-4C8A-A886-6DFD7D7484EE}" srcOrd="8" destOrd="0" presId="urn:microsoft.com/office/officeart/2005/8/layout/list1"/>
    <dgm:cxn modelId="{BAE192CF-95C3-4913-8586-9742568B37E3}" type="presParOf" srcId="{111BF09F-CA61-4C8A-A886-6DFD7D7484EE}" destId="{29EFE62C-1B82-43FA-B467-206733F536ED}" srcOrd="0" destOrd="0" presId="urn:microsoft.com/office/officeart/2005/8/layout/list1"/>
    <dgm:cxn modelId="{DF100730-DBA1-4AEB-AF61-0B038D4E3F00}" type="presParOf" srcId="{111BF09F-CA61-4C8A-A886-6DFD7D7484EE}" destId="{297EFAF3-F1E3-47D9-A501-A0FFC6DFF50A}" srcOrd="1" destOrd="0" presId="urn:microsoft.com/office/officeart/2005/8/layout/list1"/>
    <dgm:cxn modelId="{955CEE89-556D-478F-9FCC-24ECF61D2AA6}" type="presParOf" srcId="{EE3F5959-1A80-42E5-BAD2-0C6F87DD1640}" destId="{5942544A-C105-4AFC-A4AA-B8DB52DF6438}" srcOrd="9" destOrd="0" presId="urn:microsoft.com/office/officeart/2005/8/layout/list1"/>
    <dgm:cxn modelId="{1B8F5E3E-BA97-4C9F-BF92-5E2193B9CAFE}" type="presParOf" srcId="{EE3F5959-1A80-42E5-BAD2-0C6F87DD1640}" destId="{907C02AA-301E-47E7-9866-4BD0DFA6190E}" srcOrd="10" destOrd="0" presId="urn:microsoft.com/office/officeart/2005/8/layout/list1"/>
    <dgm:cxn modelId="{6B0540B3-3829-47AF-BCA0-921359F1D18F}" type="presParOf" srcId="{EE3F5959-1A80-42E5-BAD2-0C6F87DD1640}" destId="{34C6098D-E368-4EC7-A997-A0FCA09B845B}" srcOrd="11" destOrd="0" presId="urn:microsoft.com/office/officeart/2005/8/layout/list1"/>
    <dgm:cxn modelId="{0CAFB53A-B64B-431C-8543-2A6C1206F34D}" type="presParOf" srcId="{EE3F5959-1A80-42E5-BAD2-0C6F87DD1640}" destId="{C5148C2B-A0C8-4882-8C5E-0412FA2B1CF5}" srcOrd="12" destOrd="0" presId="urn:microsoft.com/office/officeart/2005/8/layout/list1"/>
    <dgm:cxn modelId="{3A4FCA6F-1FA6-4697-B4D6-D07BCE3CF64D}" type="presParOf" srcId="{C5148C2B-A0C8-4882-8C5E-0412FA2B1CF5}" destId="{619173D8-5F92-44EC-BFEE-FEEB4F5A6B2C}" srcOrd="0" destOrd="0" presId="urn:microsoft.com/office/officeart/2005/8/layout/list1"/>
    <dgm:cxn modelId="{C36296F8-B48A-4565-8AE7-F73F7DFAD141}" type="presParOf" srcId="{C5148C2B-A0C8-4882-8C5E-0412FA2B1CF5}" destId="{7AC03678-BBE2-4C5F-BD56-6EABE8362A1C}" srcOrd="1" destOrd="0" presId="urn:microsoft.com/office/officeart/2005/8/layout/list1"/>
    <dgm:cxn modelId="{028CBBE5-528F-421E-A199-7CF4177A8A50}" type="presParOf" srcId="{EE3F5959-1A80-42E5-BAD2-0C6F87DD1640}" destId="{D43FE0A9-6892-46FC-9F9C-0267FB1CD374}" srcOrd="13" destOrd="0" presId="urn:microsoft.com/office/officeart/2005/8/layout/list1"/>
    <dgm:cxn modelId="{B28A0922-7AEB-49CA-B8FE-7D78AF311267}" type="presParOf" srcId="{EE3F5959-1A80-42E5-BAD2-0C6F87DD1640}" destId="{A0111907-7D02-4F3C-A4BC-EAA00224873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0C0B4-1653-4A30-AEDA-E3335CEF6EC2}" type="doc">
      <dgm:prSet loTypeId="urn:microsoft.com/office/officeart/2005/8/layout/chevron1" loCatId="process" qsTypeId="urn:microsoft.com/office/officeart/2005/8/quickstyle/simple1#2" qsCatId="simple" csTypeId="urn:microsoft.com/office/officeart/2005/8/colors/accent1_2#2" csCatId="accent1" phldr="1"/>
      <dgm:spPr/>
    </dgm:pt>
    <dgm:pt modelId="{C90B1F86-6DF9-47DF-A290-94125E2C1859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</a:t>
          </a:r>
          <a:r>
            <a:rPr lang="en-US" dirty="0"/>
            <a:t>escue	</a:t>
          </a:r>
        </a:p>
      </dgm:t>
    </dgm:pt>
    <dgm:pt modelId="{044C11C4-76B9-4C44-85C4-14227F384340}" type="parTrans" cxnId="{EFE3993E-87D7-4678-AFEA-B5006939C3F6}">
      <dgm:prSet/>
      <dgm:spPr/>
      <dgm:t>
        <a:bodyPr/>
        <a:lstStyle/>
        <a:p>
          <a:endParaRPr lang="en-US"/>
        </a:p>
      </dgm:t>
    </dgm:pt>
    <dgm:pt modelId="{EA975A83-67DA-4875-BCE4-C6B94F99FACD}" type="sibTrans" cxnId="{EFE3993E-87D7-4678-AFEA-B5006939C3F6}">
      <dgm:prSet/>
      <dgm:spPr/>
      <dgm:t>
        <a:bodyPr/>
        <a:lstStyle/>
        <a:p>
          <a:endParaRPr lang="en-US"/>
        </a:p>
      </dgm:t>
    </dgm:pt>
    <dgm:pt modelId="{7FC16BC7-6B9C-4188-BB8B-6EA611273984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  <a:r>
            <a:rPr lang="en-US" dirty="0"/>
            <a:t>larm</a:t>
          </a:r>
        </a:p>
      </dgm:t>
    </dgm:pt>
    <dgm:pt modelId="{C6C79786-76D0-4931-8BCA-04F0E5FBC692}" type="parTrans" cxnId="{9B0999E1-1045-4E67-A51A-3217BB97A1D3}">
      <dgm:prSet/>
      <dgm:spPr/>
      <dgm:t>
        <a:bodyPr/>
        <a:lstStyle/>
        <a:p>
          <a:endParaRPr lang="en-US"/>
        </a:p>
      </dgm:t>
    </dgm:pt>
    <dgm:pt modelId="{52682806-E97A-49EB-ABF7-0D87F7590D9B}" type="sibTrans" cxnId="{9B0999E1-1045-4E67-A51A-3217BB97A1D3}">
      <dgm:prSet/>
      <dgm:spPr/>
      <dgm:t>
        <a:bodyPr/>
        <a:lstStyle/>
        <a:p>
          <a:endParaRPr lang="en-US"/>
        </a:p>
      </dgm:t>
    </dgm:pt>
    <dgm:pt modelId="{69D85321-E27F-410C-8810-1819DECC947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C</a:t>
          </a:r>
          <a:r>
            <a:rPr lang="en-US" dirty="0"/>
            <a:t>onfine</a:t>
          </a:r>
        </a:p>
      </dgm:t>
    </dgm:pt>
    <dgm:pt modelId="{38BE21C9-BAEB-449C-860B-0E39DCD812A9}" type="parTrans" cxnId="{6F1B7505-C38D-43A8-AF0A-A92C12A18C71}">
      <dgm:prSet/>
      <dgm:spPr/>
      <dgm:t>
        <a:bodyPr/>
        <a:lstStyle/>
        <a:p>
          <a:endParaRPr lang="en-US"/>
        </a:p>
      </dgm:t>
    </dgm:pt>
    <dgm:pt modelId="{C6741FCC-04BC-4AD8-BC86-9CEDEB268468}" type="sibTrans" cxnId="{6F1B7505-C38D-43A8-AF0A-A92C12A18C71}">
      <dgm:prSet/>
      <dgm:spPr/>
      <dgm:t>
        <a:bodyPr/>
        <a:lstStyle/>
        <a:p>
          <a:endParaRPr lang="en-US"/>
        </a:p>
      </dgm:t>
    </dgm:pt>
    <dgm:pt modelId="{7A9576E6-A675-46D6-8ED1-1B3771D87BA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</a:t>
          </a:r>
          <a:r>
            <a:rPr lang="en-US" dirty="0"/>
            <a:t>xtinguish</a:t>
          </a:r>
        </a:p>
      </dgm:t>
    </dgm:pt>
    <dgm:pt modelId="{45B653CF-CDF3-4EBC-A00E-29F275EA7733}" type="parTrans" cxnId="{6165B6A9-D394-4A2A-A3C0-A6C87BB3A62A}">
      <dgm:prSet/>
      <dgm:spPr/>
      <dgm:t>
        <a:bodyPr/>
        <a:lstStyle/>
        <a:p>
          <a:endParaRPr lang="en-US"/>
        </a:p>
      </dgm:t>
    </dgm:pt>
    <dgm:pt modelId="{76894146-4139-49D9-8562-C1A36E343047}" type="sibTrans" cxnId="{6165B6A9-D394-4A2A-A3C0-A6C87BB3A62A}">
      <dgm:prSet/>
      <dgm:spPr/>
      <dgm:t>
        <a:bodyPr/>
        <a:lstStyle/>
        <a:p>
          <a:endParaRPr lang="en-US"/>
        </a:p>
      </dgm:t>
    </dgm:pt>
    <dgm:pt modelId="{434A0A9B-74CE-4AB0-B4A2-B4E6DC01F5D2}" type="pres">
      <dgm:prSet presAssocID="{FEA0C0B4-1653-4A30-AEDA-E3335CEF6EC2}" presName="Name0" presStyleCnt="0">
        <dgm:presLayoutVars>
          <dgm:dir/>
          <dgm:animLvl val="lvl"/>
          <dgm:resizeHandles val="exact"/>
        </dgm:presLayoutVars>
      </dgm:prSet>
      <dgm:spPr/>
    </dgm:pt>
    <dgm:pt modelId="{B7929F53-3A74-4714-8314-EE7641A4E30B}" type="pres">
      <dgm:prSet presAssocID="{C90B1F86-6DF9-47DF-A290-94125E2C185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2F3A0-F26B-458C-B467-36AC6DBBC213}" type="pres">
      <dgm:prSet presAssocID="{EA975A83-67DA-4875-BCE4-C6B94F99FACD}" presName="parTxOnlySpace" presStyleCnt="0"/>
      <dgm:spPr/>
    </dgm:pt>
    <dgm:pt modelId="{681E21F1-5031-4190-8B5D-9EF6E70FF717}" type="pres">
      <dgm:prSet presAssocID="{7FC16BC7-6B9C-4188-BB8B-6EA61127398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5E7FB-6F7A-40D0-8E07-EA88C6A26AB6}" type="pres">
      <dgm:prSet presAssocID="{52682806-E97A-49EB-ABF7-0D87F7590D9B}" presName="parTxOnlySpace" presStyleCnt="0"/>
      <dgm:spPr/>
    </dgm:pt>
    <dgm:pt modelId="{C7C5B3DB-C336-40C0-8870-F86E3E04458F}" type="pres">
      <dgm:prSet presAssocID="{69D85321-E27F-410C-8810-1819DECC947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E5245-B65A-4AAB-9510-BE285D5BC58E}" type="pres">
      <dgm:prSet presAssocID="{C6741FCC-04BC-4AD8-BC86-9CEDEB268468}" presName="parTxOnlySpace" presStyleCnt="0"/>
      <dgm:spPr/>
    </dgm:pt>
    <dgm:pt modelId="{9FAFE3E8-F14E-48F4-AB77-47D29330B573}" type="pres">
      <dgm:prSet presAssocID="{7A9576E6-A675-46D6-8ED1-1B3771D87BA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0780A-31D6-4780-81CA-0E38A0DBCD32}" type="presOf" srcId="{7A9576E6-A675-46D6-8ED1-1B3771D87BA3}" destId="{9FAFE3E8-F14E-48F4-AB77-47D29330B573}" srcOrd="0" destOrd="0" presId="urn:microsoft.com/office/officeart/2005/8/layout/chevron1"/>
    <dgm:cxn modelId="{9B0999E1-1045-4E67-A51A-3217BB97A1D3}" srcId="{FEA0C0B4-1653-4A30-AEDA-E3335CEF6EC2}" destId="{7FC16BC7-6B9C-4188-BB8B-6EA611273984}" srcOrd="1" destOrd="0" parTransId="{C6C79786-76D0-4931-8BCA-04F0E5FBC692}" sibTransId="{52682806-E97A-49EB-ABF7-0D87F7590D9B}"/>
    <dgm:cxn modelId="{5FFD089C-6005-47FB-9BE1-04FE0B35D66D}" type="presOf" srcId="{69D85321-E27F-410C-8810-1819DECC9479}" destId="{C7C5B3DB-C336-40C0-8870-F86E3E04458F}" srcOrd="0" destOrd="0" presId="urn:microsoft.com/office/officeart/2005/8/layout/chevron1"/>
    <dgm:cxn modelId="{6F1B7505-C38D-43A8-AF0A-A92C12A18C71}" srcId="{FEA0C0B4-1653-4A30-AEDA-E3335CEF6EC2}" destId="{69D85321-E27F-410C-8810-1819DECC9479}" srcOrd="2" destOrd="0" parTransId="{38BE21C9-BAEB-449C-860B-0E39DCD812A9}" sibTransId="{C6741FCC-04BC-4AD8-BC86-9CEDEB268468}"/>
    <dgm:cxn modelId="{5F6E1C63-8F2A-4651-939F-1E69F1A30CFA}" type="presOf" srcId="{7FC16BC7-6B9C-4188-BB8B-6EA611273984}" destId="{681E21F1-5031-4190-8B5D-9EF6E70FF717}" srcOrd="0" destOrd="0" presId="urn:microsoft.com/office/officeart/2005/8/layout/chevron1"/>
    <dgm:cxn modelId="{831E8613-3F91-427A-922D-A7830608CB11}" type="presOf" srcId="{C90B1F86-6DF9-47DF-A290-94125E2C1859}" destId="{B7929F53-3A74-4714-8314-EE7641A4E30B}" srcOrd="0" destOrd="0" presId="urn:microsoft.com/office/officeart/2005/8/layout/chevron1"/>
    <dgm:cxn modelId="{6165B6A9-D394-4A2A-A3C0-A6C87BB3A62A}" srcId="{FEA0C0B4-1653-4A30-AEDA-E3335CEF6EC2}" destId="{7A9576E6-A675-46D6-8ED1-1B3771D87BA3}" srcOrd="3" destOrd="0" parTransId="{45B653CF-CDF3-4EBC-A00E-29F275EA7733}" sibTransId="{76894146-4139-49D9-8562-C1A36E343047}"/>
    <dgm:cxn modelId="{A62D33FF-A557-4F60-8844-A8AE49F68552}" type="presOf" srcId="{FEA0C0B4-1653-4A30-AEDA-E3335CEF6EC2}" destId="{434A0A9B-74CE-4AB0-B4A2-B4E6DC01F5D2}" srcOrd="0" destOrd="0" presId="urn:microsoft.com/office/officeart/2005/8/layout/chevron1"/>
    <dgm:cxn modelId="{EFE3993E-87D7-4678-AFEA-B5006939C3F6}" srcId="{FEA0C0B4-1653-4A30-AEDA-E3335CEF6EC2}" destId="{C90B1F86-6DF9-47DF-A290-94125E2C1859}" srcOrd="0" destOrd="0" parTransId="{044C11C4-76B9-4C44-85C4-14227F384340}" sibTransId="{EA975A83-67DA-4875-BCE4-C6B94F99FACD}"/>
    <dgm:cxn modelId="{E9C4EC28-9419-4673-B334-3E61607D6AD2}" type="presParOf" srcId="{434A0A9B-74CE-4AB0-B4A2-B4E6DC01F5D2}" destId="{B7929F53-3A74-4714-8314-EE7641A4E30B}" srcOrd="0" destOrd="0" presId="urn:microsoft.com/office/officeart/2005/8/layout/chevron1"/>
    <dgm:cxn modelId="{EE77ACA7-F7D7-49C8-91C9-6262174FF4A9}" type="presParOf" srcId="{434A0A9B-74CE-4AB0-B4A2-B4E6DC01F5D2}" destId="{8C42F3A0-F26B-458C-B467-36AC6DBBC213}" srcOrd="1" destOrd="0" presId="urn:microsoft.com/office/officeart/2005/8/layout/chevron1"/>
    <dgm:cxn modelId="{E4198F42-E05E-40DB-9AE0-E96FCCE47248}" type="presParOf" srcId="{434A0A9B-74CE-4AB0-B4A2-B4E6DC01F5D2}" destId="{681E21F1-5031-4190-8B5D-9EF6E70FF717}" srcOrd="2" destOrd="0" presId="urn:microsoft.com/office/officeart/2005/8/layout/chevron1"/>
    <dgm:cxn modelId="{50563C87-A74D-4804-826D-9C8B4D809C4E}" type="presParOf" srcId="{434A0A9B-74CE-4AB0-B4A2-B4E6DC01F5D2}" destId="{0495E7FB-6F7A-40D0-8E07-EA88C6A26AB6}" srcOrd="3" destOrd="0" presId="urn:microsoft.com/office/officeart/2005/8/layout/chevron1"/>
    <dgm:cxn modelId="{F95DBF98-4E5C-406F-A131-62D5145A5384}" type="presParOf" srcId="{434A0A9B-74CE-4AB0-B4A2-B4E6DC01F5D2}" destId="{C7C5B3DB-C336-40C0-8870-F86E3E04458F}" srcOrd="4" destOrd="0" presId="urn:microsoft.com/office/officeart/2005/8/layout/chevron1"/>
    <dgm:cxn modelId="{1DC044C9-436A-47BD-80C9-CB2E1A9F5B97}" type="presParOf" srcId="{434A0A9B-74CE-4AB0-B4A2-B4E6DC01F5D2}" destId="{FECE5245-B65A-4AAB-9510-BE285D5BC58E}" srcOrd="5" destOrd="0" presId="urn:microsoft.com/office/officeart/2005/8/layout/chevron1"/>
    <dgm:cxn modelId="{163FF8B9-3882-4241-B0E3-6A9AA313DB31}" type="presParOf" srcId="{434A0A9B-74CE-4AB0-B4A2-B4E6DC01F5D2}" destId="{9FAFE3E8-F14E-48F4-AB77-47D29330B573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974765-2806-48C9-BB09-E3D47194A020}" type="doc">
      <dgm:prSet loTypeId="urn:microsoft.com/office/officeart/2005/8/layout/chevron1" loCatId="process" qsTypeId="urn:microsoft.com/office/officeart/2005/8/quickstyle/simple1#3" qsCatId="simple" csTypeId="urn:microsoft.com/office/officeart/2005/8/colors/colorful5" csCatId="colorful" phldr="1"/>
      <dgm:spPr/>
    </dgm:pt>
    <dgm:pt modelId="{7AF704B7-31BA-4A35-A6A5-6F8DF049B98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</a:t>
          </a:r>
          <a:r>
            <a:rPr lang="en-US" dirty="0"/>
            <a:t>ull</a:t>
          </a:r>
        </a:p>
      </dgm:t>
    </dgm:pt>
    <dgm:pt modelId="{6665E377-DB9A-4E68-A084-C5E4060DD741}" type="parTrans" cxnId="{55829F0C-6FA0-4C58-9C5D-A3AB832D181A}">
      <dgm:prSet/>
      <dgm:spPr/>
      <dgm:t>
        <a:bodyPr/>
        <a:lstStyle/>
        <a:p>
          <a:endParaRPr lang="en-US"/>
        </a:p>
      </dgm:t>
    </dgm:pt>
    <dgm:pt modelId="{E3F90EDF-BA17-43EC-9E59-FE23A0B4B96B}" type="sibTrans" cxnId="{55829F0C-6FA0-4C58-9C5D-A3AB832D181A}">
      <dgm:prSet/>
      <dgm:spPr/>
      <dgm:t>
        <a:bodyPr/>
        <a:lstStyle/>
        <a:p>
          <a:endParaRPr lang="en-US"/>
        </a:p>
      </dgm:t>
    </dgm:pt>
    <dgm:pt modelId="{80719008-B722-4AE0-9223-DD800C658A6B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  <a:r>
            <a:rPr lang="en-US" dirty="0"/>
            <a:t>im</a:t>
          </a:r>
        </a:p>
      </dgm:t>
    </dgm:pt>
    <dgm:pt modelId="{E47F2D8C-D8CE-479A-8CC8-557D6E9AAD28}" type="parTrans" cxnId="{D265DC0D-A2DD-4BE6-9D98-C120E013B34B}">
      <dgm:prSet/>
      <dgm:spPr/>
      <dgm:t>
        <a:bodyPr/>
        <a:lstStyle/>
        <a:p>
          <a:endParaRPr lang="en-US"/>
        </a:p>
      </dgm:t>
    </dgm:pt>
    <dgm:pt modelId="{0D4663BA-A1C7-4115-BF20-A476A7411DB4}" type="sibTrans" cxnId="{D265DC0D-A2DD-4BE6-9D98-C120E013B34B}">
      <dgm:prSet/>
      <dgm:spPr/>
      <dgm:t>
        <a:bodyPr/>
        <a:lstStyle/>
        <a:p>
          <a:endParaRPr lang="en-US"/>
        </a:p>
      </dgm:t>
    </dgm:pt>
    <dgm:pt modelId="{0501A738-84E9-4B93-997F-5A1B50EF77A9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</a:t>
          </a:r>
          <a:r>
            <a:rPr lang="en-US" dirty="0"/>
            <a:t>queeze</a:t>
          </a:r>
        </a:p>
      </dgm:t>
    </dgm:pt>
    <dgm:pt modelId="{056B26DA-594A-4B28-8FCA-4BF09CE6C4A1}" type="parTrans" cxnId="{45B78837-EED8-4EC7-AB34-9D08E6F7915C}">
      <dgm:prSet/>
      <dgm:spPr/>
      <dgm:t>
        <a:bodyPr/>
        <a:lstStyle/>
        <a:p>
          <a:endParaRPr lang="en-US"/>
        </a:p>
      </dgm:t>
    </dgm:pt>
    <dgm:pt modelId="{769C1F7B-0A8B-4AF2-825E-4E5CD1A93ABD}" type="sibTrans" cxnId="{45B78837-EED8-4EC7-AB34-9D08E6F7915C}">
      <dgm:prSet/>
      <dgm:spPr/>
      <dgm:t>
        <a:bodyPr/>
        <a:lstStyle/>
        <a:p>
          <a:endParaRPr lang="en-US"/>
        </a:p>
      </dgm:t>
    </dgm:pt>
    <dgm:pt modelId="{B65AD86E-7DC0-4D4C-AB38-9FE8CCE78163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</a:t>
          </a:r>
          <a:r>
            <a:rPr lang="en-US" dirty="0"/>
            <a:t>weep</a:t>
          </a:r>
        </a:p>
      </dgm:t>
    </dgm:pt>
    <dgm:pt modelId="{CEDECB1E-9F76-4C82-9134-69DAD833F0F7}" type="parTrans" cxnId="{D5D56288-2CBD-49DB-B3FB-2ABFE745FC2A}">
      <dgm:prSet/>
      <dgm:spPr/>
      <dgm:t>
        <a:bodyPr/>
        <a:lstStyle/>
        <a:p>
          <a:endParaRPr lang="en-US"/>
        </a:p>
      </dgm:t>
    </dgm:pt>
    <dgm:pt modelId="{43F43B7D-64F0-4974-954A-1EDBE3131802}" type="sibTrans" cxnId="{D5D56288-2CBD-49DB-B3FB-2ABFE745FC2A}">
      <dgm:prSet/>
      <dgm:spPr/>
      <dgm:t>
        <a:bodyPr/>
        <a:lstStyle/>
        <a:p>
          <a:endParaRPr lang="en-US"/>
        </a:p>
      </dgm:t>
    </dgm:pt>
    <dgm:pt modelId="{0EDAC929-5D3A-44A8-9CA4-8518D6D6CE44}" type="pres">
      <dgm:prSet presAssocID="{06974765-2806-48C9-BB09-E3D47194A020}" presName="Name0" presStyleCnt="0">
        <dgm:presLayoutVars>
          <dgm:dir/>
          <dgm:animLvl val="lvl"/>
          <dgm:resizeHandles val="exact"/>
        </dgm:presLayoutVars>
      </dgm:prSet>
      <dgm:spPr/>
    </dgm:pt>
    <dgm:pt modelId="{A131E0EF-6883-46B7-9FDD-E23DC52E4F64}" type="pres">
      <dgm:prSet presAssocID="{7AF704B7-31BA-4A35-A6A5-6F8DF049B98C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6498C-46BC-402B-9855-EB601E592673}" type="pres">
      <dgm:prSet presAssocID="{E3F90EDF-BA17-43EC-9E59-FE23A0B4B96B}" presName="parTxOnlySpace" presStyleCnt="0"/>
      <dgm:spPr/>
    </dgm:pt>
    <dgm:pt modelId="{2196D9E0-5680-40AE-A1E6-9EFCA024FAC2}" type="pres">
      <dgm:prSet presAssocID="{80719008-B722-4AE0-9223-DD800C658A6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B9FBF-4E99-424B-9DE6-7C0D2A0983F1}" type="pres">
      <dgm:prSet presAssocID="{0D4663BA-A1C7-4115-BF20-A476A7411DB4}" presName="parTxOnlySpace" presStyleCnt="0"/>
      <dgm:spPr/>
    </dgm:pt>
    <dgm:pt modelId="{A7D72DE2-9082-4999-83BA-E0A6D96AC5DA}" type="pres">
      <dgm:prSet presAssocID="{0501A738-84E9-4B93-997F-5A1B50EF77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0116F-95C6-477B-91F0-8332B2517474}" type="pres">
      <dgm:prSet presAssocID="{769C1F7B-0A8B-4AF2-825E-4E5CD1A93ABD}" presName="parTxOnlySpace" presStyleCnt="0"/>
      <dgm:spPr/>
    </dgm:pt>
    <dgm:pt modelId="{108548BC-3291-49B6-BBFF-C431B9D670FE}" type="pres">
      <dgm:prSet presAssocID="{B65AD86E-7DC0-4D4C-AB38-9FE8CCE78163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78837-EED8-4EC7-AB34-9D08E6F7915C}" srcId="{06974765-2806-48C9-BB09-E3D47194A020}" destId="{0501A738-84E9-4B93-997F-5A1B50EF77A9}" srcOrd="2" destOrd="0" parTransId="{056B26DA-594A-4B28-8FCA-4BF09CE6C4A1}" sibTransId="{769C1F7B-0A8B-4AF2-825E-4E5CD1A93ABD}"/>
    <dgm:cxn modelId="{55829F0C-6FA0-4C58-9C5D-A3AB832D181A}" srcId="{06974765-2806-48C9-BB09-E3D47194A020}" destId="{7AF704B7-31BA-4A35-A6A5-6F8DF049B98C}" srcOrd="0" destOrd="0" parTransId="{6665E377-DB9A-4E68-A084-C5E4060DD741}" sibTransId="{E3F90EDF-BA17-43EC-9E59-FE23A0B4B96B}"/>
    <dgm:cxn modelId="{A9F315AE-78F5-41F3-BF67-C43A9767EBB0}" type="presOf" srcId="{0501A738-84E9-4B93-997F-5A1B50EF77A9}" destId="{A7D72DE2-9082-4999-83BA-E0A6D96AC5DA}" srcOrd="0" destOrd="0" presId="urn:microsoft.com/office/officeart/2005/8/layout/chevron1"/>
    <dgm:cxn modelId="{D265DC0D-A2DD-4BE6-9D98-C120E013B34B}" srcId="{06974765-2806-48C9-BB09-E3D47194A020}" destId="{80719008-B722-4AE0-9223-DD800C658A6B}" srcOrd="1" destOrd="0" parTransId="{E47F2D8C-D8CE-479A-8CC8-557D6E9AAD28}" sibTransId="{0D4663BA-A1C7-4115-BF20-A476A7411DB4}"/>
    <dgm:cxn modelId="{F2BFA030-AE16-45BB-B03A-7614B4CE4B8D}" type="presOf" srcId="{B65AD86E-7DC0-4D4C-AB38-9FE8CCE78163}" destId="{108548BC-3291-49B6-BBFF-C431B9D670FE}" srcOrd="0" destOrd="0" presId="urn:microsoft.com/office/officeart/2005/8/layout/chevron1"/>
    <dgm:cxn modelId="{598A8618-DA4A-4B49-B46F-EA45DB8D3E5A}" type="presOf" srcId="{80719008-B722-4AE0-9223-DD800C658A6B}" destId="{2196D9E0-5680-40AE-A1E6-9EFCA024FAC2}" srcOrd="0" destOrd="0" presId="urn:microsoft.com/office/officeart/2005/8/layout/chevron1"/>
    <dgm:cxn modelId="{4BCE7628-A2FB-44FD-869D-3538DD33EC70}" type="presOf" srcId="{7AF704B7-31BA-4A35-A6A5-6F8DF049B98C}" destId="{A131E0EF-6883-46B7-9FDD-E23DC52E4F64}" srcOrd="0" destOrd="0" presId="urn:microsoft.com/office/officeart/2005/8/layout/chevron1"/>
    <dgm:cxn modelId="{D5D56288-2CBD-49DB-B3FB-2ABFE745FC2A}" srcId="{06974765-2806-48C9-BB09-E3D47194A020}" destId="{B65AD86E-7DC0-4D4C-AB38-9FE8CCE78163}" srcOrd="3" destOrd="0" parTransId="{CEDECB1E-9F76-4C82-9134-69DAD833F0F7}" sibTransId="{43F43B7D-64F0-4974-954A-1EDBE3131802}"/>
    <dgm:cxn modelId="{38A300B0-0E7C-4609-948A-B98848622FE2}" type="presOf" srcId="{06974765-2806-48C9-BB09-E3D47194A020}" destId="{0EDAC929-5D3A-44A8-9CA4-8518D6D6CE44}" srcOrd="0" destOrd="0" presId="urn:microsoft.com/office/officeart/2005/8/layout/chevron1"/>
    <dgm:cxn modelId="{F895ED59-C6FC-463C-8501-9A9BFEF4457D}" type="presParOf" srcId="{0EDAC929-5D3A-44A8-9CA4-8518D6D6CE44}" destId="{A131E0EF-6883-46B7-9FDD-E23DC52E4F64}" srcOrd="0" destOrd="0" presId="urn:microsoft.com/office/officeart/2005/8/layout/chevron1"/>
    <dgm:cxn modelId="{8C6AE32E-F6A1-4490-A537-8AB2CBBB0690}" type="presParOf" srcId="{0EDAC929-5D3A-44A8-9CA4-8518D6D6CE44}" destId="{C3F6498C-46BC-402B-9855-EB601E592673}" srcOrd="1" destOrd="0" presId="urn:microsoft.com/office/officeart/2005/8/layout/chevron1"/>
    <dgm:cxn modelId="{1A55A466-AA4B-4781-BCE5-FED20568A013}" type="presParOf" srcId="{0EDAC929-5D3A-44A8-9CA4-8518D6D6CE44}" destId="{2196D9E0-5680-40AE-A1E6-9EFCA024FAC2}" srcOrd="2" destOrd="0" presId="urn:microsoft.com/office/officeart/2005/8/layout/chevron1"/>
    <dgm:cxn modelId="{612AC56C-7C4B-4BD8-BE01-0E6ABDFED89E}" type="presParOf" srcId="{0EDAC929-5D3A-44A8-9CA4-8518D6D6CE44}" destId="{E82B9FBF-4E99-424B-9DE6-7C0D2A0983F1}" srcOrd="3" destOrd="0" presId="urn:microsoft.com/office/officeart/2005/8/layout/chevron1"/>
    <dgm:cxn modelId="{2393B053-1B66-4807-8FB7-A27277F8F09C}" type="presParOf" srcId="{0EDAC929-5D3A-44A8-9CA4-8518D6D6CE44}" destId="{A7D72DE2-9082-4999-83BA-E0A6D96AC5DA}" srcOrd="4" destOrd="0" presId="urn:microsoft.com/office/officeart/2005/8/layout/chevron1"/>
    <dgm:cxn modelId="{A8933155-30C4-4A8A-A369-A369615D72C1}" type="presParOf" srcId="{0EDAC929-5D3A-44A8-9CA4-8518D6D6CE44}" destId="{3980116F-95C6-477B-91F0-8332B2517474}" srcOrd="5" destOrd="0" presId="urn:microsoft.com/office/officeart/2005/8/layout/chevron1"/>
    <dgm:cxn modelId="{D6FCDEA4-02FA-4FB3-B00A-6ADB58765347}" type="presParOf" srcId="{0EDAC929-5D3A-44A8-9CA4-8518D6D6CE44}" destId="{108548BC-3291-49B6-BBFF-C431B9D670F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E0C2F4-7C5B-4864-8929-1D2F43FDDA8B}" type="doc">
      <dgm:prSet loTypeId="urn:microsoft.com/office/officeart/2005/8/layout/vList3#1" loCatId="list" qsTypeId="urn:microsoft.com/office/officeart/2005/8/quickstyle/simple1#12" qsCatId="simple" csTypeId="urn:microsoft.com/office/officeart/2005/8/colors/colorful5" csCatId="colorful" phldr="1"/>
      <dgm:spPr/>
    </dgm:pt>
    <dgm:pt modelId="{8F4D2524-EC18-405E-8396-531F25C4A6DD}">
      <dgm:prSet phldrT="[Text]"/>
      <dgm:spPr/>
      <dgm:t>
        <a:bodyPr/>
        <a:lstStyle/>
        <a:p>
          <a:pPr algn="l"/>
          <a:r>
            <a:rPr lang="en-US" u="sng"/>
            <a:t>Living Will</a:t>
          </a:r>
          <a:r>
            <a:rPr lang="en-US"/>
            <a:t> – Form of advance directive</a:t>
          </a:r>
        </a:p>
        <a:p>
          <a:pPr algn="l"/>
          <a:r>
            <a:rPr lang="en-US"/>
            <a:t>Documents patient treatment decisions in case of terminal illness</a:t>
          </a:r>
        </a:p>
        <a:p>
          <a:pPr algn="l"/>
          <a:endParaRPr lang="en-US" dirty="0"/>
        </a:p>
      </dgm:t>
    </dgm:pt>
    <dgm:pt modelId="{265F3E40-3F45-463B-851B-982B109B1822}" type="parTrans" cxnId="{C700537B-4F66-4AA6-A6C9-ADD03EB2D497}">
      <dgm:prSet/>
      <dgm:spPr/>
      <dgm:t>
        <a:bodyPr/>
        <a:lstStyle/>
        <a:p>
          <a:endParaRPr lang="en-US"/>
        </a:p>
      </dgm:t>
    </dgm:pt>
    <dgm:pt modelId="{1B16D930-B74F-4336-8BF2-F461626ABF8B}" type="sibTrans" cxnId="{C700537B-4F66-4AA6-A6C9-ADD03EB2D497}">
      <dgm:prSet/>
      <dgm:spPr/>
      <dgm:t>
        <a:bodyPr/>
        <a:lstStyle/>
        <a:p>
          <a:endParaRPr lang="en-US"/>
        </a:p>
      </dgm:t>
    </dgm:pt>
    <dgm:pt modelId="{FE0B833A-E28D-4743-8353-28A9DF41E22E}">
      <dgm:prSet phldrT="[Text]"/>
      <dgm:spPr/>
      <dgm:t>
        <a:bodyPr/>
        <a:lstStyle/>
        <a:p>
          <a:pPr algn="l"/>
          <a:r>
            <a:rPr lang="en-US" u="sng"/>
            <a:t>Durable Power of Attorney </a:t>
          </a:r>
          <a:r>
            <a:rPr lang="en-US"/>
            <a:t>– Form of advance directive</a:t>
          </a:r>
        </a:p>
        <a:p>
          <a:pPr algn="l"/>
          <a:r>
            <a:rPr lang="en-US"/>
            <a:t>Allows patient to appoint someone to make treatment decisions</a:t>
          </a:r>
        </a:p>
        <a:p>
          <a:pPr algn="ctr"/>
          <a:endParaRPr lang="en-US" dirty="0"/>
        </a:p>
      </dgm:t>
    </dgm:pt>
    <dgm:pt modelId="{E0D4A273-2259-435A-9652-DFC331608C90}" type="parTrans" cxnId="{D27B21AE-362C-4B40-86F2-3B316C551EB0}">
      <dgm:prSet/>
      <dgm:spPr/>
      <dgm:t>
        <a:bodyPr/>
        <a:lstStyle/>
        <a:p>
          <a:endParaRPr lang="en-US"/>
        </a:p>
      </dgm:t>
    </dgm:pt>
    <dgm:pt modelId="{5F2CECBC-F84D-48EF-AF6F-7BCDEAEE2A71}" type="sibTrans" cxnId="{D27B21AE-362C-4B40-86F2-3B316C551EB0}">
      <dgm:prSet/>
      <dgm:spPr/>
      <dgm:t>
        <a:bodyPr/>
        <a:lstStyle/>
        <a:p>
          <a:endParaRPr lang="en-US"/>
        </a:p>
      </dgm:t>
    </dgm:pt>
    <dgm:pt modelId="{93C8606F-EE94-4E46-A66A-A6116BECBCE2}">
      <dgm:prSet custT="1"/>
      <dgm:spPr/>
      <dgm:t>
        <a:bodyPr/>
        <a:lstStyle/>
        <a:p>
          <a:r>
            <a:rPr lang="en-US" sz="2100" u="sng" dirty="0"/>
            <a:t>Advance Directive </a:t>
          </a:r>
          <a:r>
            <a:rPr lang="en-US" sz="2100" dirty="0"/>
            <a:t>– Legal document stating</a:t>
          </a:r>
        </a:p>
      </dgm:t>
    </dgm:pt>
    <dgm:pt modelId="{537DCF6A-DE8C-4B64-9258-D36EDE915036}" type="parTrans" cxnId="{B3ADB705-4A7F-45F0-87C2-F6711B186D29}">
      <dgm:prSet/>
      <dgm:spPr/>
      <dgm:t>
        <a:bodyPr/>
        <a:lstStyle/>
        <a:p>
          <a:endParaRPr lang="en-US"/>
        </a:p>
      </dgm:t>
    </dgm:pt>
    <dgm:pt modelId="{E41775C1-1C66-4278-9908-177A565AC0F1}" type="sibTrans" cxnId="{B3ADB705-4A7F-45F0-87C2-F6711B186D29}">
      <dgm:prSet/>
      <dgm:spPr/>
      <dgm:t>
        <a:bodyPr/>
        <a:lstStyle/>
        <a:p>
          <a:endParaRPr lang="en-US"/>
        </a:p>
      </dgm:t>
    </dgm:pt>
    <dgm:pt modelId="{79F32E99-B4CF-4B0F-A5C7-22D8B74CEFF0}">
      <dgm:prSet custT="1"/>
      <dgm:spPr/>
      <dgm:t>
        <a:bodyPr/>
        <a:lstStyle/>
        <a:p>
          <a:r>
            <a:rPr lang="en-US" sz="2100"/>
            <a:t>Patient treatment preference</a:t>
          </a:r>
          <a:endParaRPr lang="en-US" sz="2100" dirty="0"/>
        </a:p>
      </dgm:t>
    </dgm:pt>
    <dgm:pt modelId="{3CD69B21-029F-44A8-806B-77D9AC9D3AA8}" type="parTrans" cxnId="{C5FFF709-EFF3-48E0-AA91-8BF7967E1BA1}">
      <dgm:prSet/>
      <dgm:spPr/>
      <dgm:t>
        <a:bodyPr/>
        <a:lstStyle/>
        <a:p>
          <a:endParaRPr lang="en-US"/>
        </a:p>
      </dgm:t>
    </dgm:pt>
    <dgm:pt modelId="{FDA68E05-D2B4-4F12-A41C-31468DBA5C11}" type="sibTrans" cxnId="{C5FFF709-EFF3-48E0-AA91-8BF7967E1BA1}">
      <dgm:prSet/>
      <dgm:spPr/>
      <dgm:t>
        <a:bodyPr/>
        <a:lstStyle/>
        <a:p>
          <a:endParaRPr lang="en-US"/>
        </a:p>
      </dgm:t>
    </dgm:pt>
    <dgm:pt modelId="{F1988481-30DA-4629-BF76-B6D01E84C8E9}">
      <dgm:prSet custT="1"/>
      <dgm:spPr/>
      <dgm:t>
        <a:bodyPr/>
        <a:lstStyle/>
        <a:p>
          <a:r>
            <a:rPr lang="en-US" sz="2100"/>
            <a:t>What types of treatment patient will accept</a:t>
          </a:r>
          <a:endParaRPr lang="en-US" sz="2100" dirty="0"/>
        </a:p>
      </dgm:t>
    </dgm:pt>
    <dgm:pt modelId="{D4E11600-D3C9-45AD-B8D3-34E741F9FE12}" type="parTrans" cxnId="{671ACB26-822A-43A9-B1C3-BF2A7599CA59}">
      <dgm:prSet/>
      <dgm:spPr/>
      <dgm:t>
        <a:bodyPr/>
        <a:lstStyle/>
        <a:p>
          <a:endParaRPr lang="en-US"/>
        </a:p>
      </dgm:t>
    </dgm:pt>
    <dgm:pt modelId="{AF7A86DA-868F-4480-9629-B06993F40B73}" type="sibTrans" cxnId="{671ACB26-822A-43A9-B1C3-BF2A7599CA59}">
      <dgm:prSet/>
      <dgm:spPr/>
      <dgm:t>
        <a:bodyPr/>
        <a:lstStyle/>
        <a:p>
          <a:endParaRPr lang="en-US"/>
        </a:p>
      </dgm:t>
    </dgm:pt>
    <dgm:pt modelId="{631D4286-8944-43A2-B113-30AE2D5C4CFA}">
      <dgm:prSet custT="1"/>
      <dgm:spPr/>
      <dgm:t>
        <a:bodyPr/>
        <a:lstStyle/>
        <a:p>
          <a:r>
            <a:rPr lang="en-US" sz="2100"/>
            <a:t>Who may make treatment decisions</a:t>
          </a:r>
          <a:endParaRPr lang="en-US" sz="2100" dirty="0"/>
        </a:p>
      </dgm:t>
    </dgm:pt>
    <dgm:pt modelId="{A2DC5713-D304-41FD-85AB-23D2E72DD348}" type="parTrans" cxnId="{C6E6F6F1-D8E6-4DF1-A716-069A9948B7D2}">
      <dgm:prSet/>
      <dgm:spPr/>
      <dgm:t>
        <a:bodyPr/>
        <a:lstStyle/>
        <a:p>
          <a:endParaRPr lang="en-US"/>
        </a:p>
      </dgm:t>
    </dgm:pt>
    <dgm:pt modelId="{D287C758-8333-45C3-B8FE-B8F6208E1A62}" type="sibTrans" cxnId="{C6E6F6F1-D8E6-4DF1-A716-069A9948B7D2}">
      <dgm:prSet/>
      <dgm:spPr/>
      <dgm:t>
        <a:bodyPr/>
        <a:lstStyle/>
        <a:p>
          <a:endParaRPr lang="en-US"/>
        </a:p>
      </dgm:t>
    </dgm:pt>
    <dgm:pt modelId="{57566000-C608-4037-A871-51132781DC85}" type="pres">
      <dgm:prSet presAssocID="{8BE0C2F4-7C5B-4864-8929-1D2F43FDDA8B}" presName="linearFlow" presStyleCnt="0">
        <dgm:presLayoutVars>
          <dgm:dir/>
          <dgm:resizeHandles val="exact"/>
        </dgm:presLayoutVars>
      </dgm:prSet>
      <dgm:spPr/>
    </dgm:pt>
    <dgm:pt modelId="{80E91B42-53D5-41D8-BEED-B4B201B42381}" type="pres">
      <dgm:prSet presAssocID="{93C8606F-EE94-4E46-A66A-A6116BECBCE2}" presName="composite" presStyleCnt="0"/>
      <dgm:spPr/>
    </dgm:pt>
    <dgm:pt modelId="{4097203F-8F3C-415B-8586-361887B31C74}" type="pres">
      <dgm:prSet presAssocID="{93C8606F-EE94-4E46-A66A-A6116BECBCE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6CA72F-72DF-43F0-BA2F-F1D63395B9A0}" type="pres">
      <dgm:prSet presAssocID="{93C8606F-EE94-4E46-A66A-A6116BECBCE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C1AE-4395-4D56-9019-5F71AD4B0F1F}" type="pres">
      <dgm:prSet presAssocID="{E41775C1-1C66-4278-9908-177A565AC0F1}" presName="spacing" presStyleCnt="0"/>
      <dgm:spPr/>
    </dgm:pt>
    <dgm:pt modelId="{593EAE72-A75B-4B64-AA8B-DB9A72D197CA}" type="pres">
      <dgm:prSet presAssocID="{8F4D2524-EC18-405E-8396-531F25C4A6DD}" presName="composite" presStyleCnt="0"/>
      <dgm:spPr/>
    </dgm:pt>
    <dgm:pt modelId="{14543262-A49D-40F3-9B2B-3E03DFFB85EA}" type="pres">
      <dgm:prSet presAssocID="{8F4D2524-EC18-405E-8396-531F25C4A6D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E0822F-7A39-4A03-8944-BEF1C658667D}" type="pres">
      <dgm:prSet presAssocID="{8F4D2524-EC18-405E-8396-531F25C4A6D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360E-D360-43DB-B7AF-DBE0596EA298}" type="pres">
      <dgm:prSet presAssocID="{1B16D930-B74F-4336-8BF2-F461626ABF8B}" presName="spacing" presStyleCnt="0"/>
      <dgm:spPr/>
    </dgm:pt>
    <dgm:pt modelId="{54F60875-3D85-4B41-B98C-9F784F1AECDF}" type="pres">
      <dgm:prSet presAssocID="{FE0B833A-E28D-4743-8353-28A9DF41E22E}" presName="composite" presStyleCnt="0"/>
      <dgm:spPr/>
    </dgm:pt>
    <dgm:pt modelId="{63753156-6729-4AFF-8A35-28ABF63EF3A1}" type="pres">
      <dgm:prSet presAssocID="{FE0B833A-E28D-4743-8353-28A9DF41E22E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37AA4B0-1AD2-40DB-B205-359FF05EAED3}" type="pres">
      <dgm:prSet presAssocID="{FE0B833A-E28D-4743-8353-28A9DF41E22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290B7-D489-490F-A3B3-4CE6F24DE1D7}" type="presOf" srcId="{8BE0C2F4-7C5B-4864-8929-1D2F43FDDA8B}" destId="{57566000-C608-4037-A871-51132781DC85}" srcOrd="0" destOrd="0" presId="urn:microsoft.com/office/officeart/2005/8/layout/vList3#1"/>
    <dgm:cxn modelId="{064087CD-3D48-4295-A1EC-1CBACD969247}" type="presOf" srcId="{F1988481-30DA-4629-BF76-B6D01E84C8E9}" destId="{796CA72F-72DF-43F0-BA2F-F1D63395B9A0}" srcOrd="0" destOrd="2" presId="urn:microsoft.com/office/officeart/2005/8/layout/vList3#1"/>
    <dgm:cxn modelId="{B3ADB705-4A7F-45F0-87C2-F6711B186D29}" srcId="{8BE0C2F4-7C5B-4864-8929-1D2F43FDDA8B}" destId="{93C8606F-EE94-4E46-A66A-A6116BECBCE2}" srcOrd="0" destOrd="0" parTransId="{537DCF6A-DE8C-4B64-9258-D36EDE915036}" sibTransId="{E41775C1-1C66-4278-9908-177A565AC0F1}"/>
    <dgm:cxn modelId="{47F3F492-E5F0-4FF5-9BFF-B44CFD5CD21E}" type="presOf" srcId="{FE0B833A-E28D-4743-8353-28A9DF41E22E}" destId="{437AA4B0-1AD2-40DB-B205-359FF05EAED3}" srcOrd="0" destOrd="0" presId="urn:microsoft.com/office/officeart/2005/8/layout/vList3#1"/>
    <dgm:cxn modelId="{3073C8AD-6E00-46D3-9515-32953A90524D}" type="presOf" srcId="{79F32E99-B4CF-4B0F-A5C7-22D8B74CEFF0}" destId="{796CA72F-72DF-43F0-BA2F-F1D63395B9A0}" srcOrd="0" destOrd="1" presId="urn:microsoft.com/office/officeart/2005/8/layout/vList3#1"/>
    <dgm:cxn modelId="{9975160A-3996-4ADC-BCB5-17A5324ABBE1}" type="presOf" srcId="{93C8606F-EE94-4E46-A66A-A6116BECBCE2}" destId="{796CA72F-72DF-43F0-BA2F-F1D63395B9A0}" srcOrd="0" destOrd="0" presId="urn:microsoft.com/office/officeart/2005/8/layout/vList3#1"/>
    <dgm:cxn modelId="{671ACB26-822A-43A9-B1C3-BF2A7599CA59}" srcId="{93C8606F-EE94-4E46-A66A-A6116BECBCE2}" destId="{F1988481-30DA-4629-BF76-B6D01E84C8E9}" srcOrd="1" destOrd="0" parTransId="{D4E11600-D3C9-45AD-B8D3-34E741F9FE12}" sibTransId="{AF7A86DA-868F-4480-9629-B06993F40B73}"/>
    <dgm:cxn modelId="{C6E6F6F1-D8E6-4DF1-A716-069A9948B7D2}" srcId="{93C8606F-EE94-4E46-A66A-A6116BECBCE2}" destId="{631D4286-8944-43A2-B113-30AE2D5C4CFA}" srcOrd="2" destOrd="0" parTransId="{A2DC5713-D304-41FD-85AB-23D2E72DD348}" sibTransId="{D287C758-8333-45C3-B8FE-B8F6208E1A62}"/>
    <dgm:cxn modelId="{C5FFF709-EFF3-48E0-AA91-8BF7967E1BA1}" srcId="{93C8606F-EE94-4E46-A66A-A6116BECBCE2}" destId="{79F32E99-B4CF-4B0F-A5C7-22D8B74CEFF0}" srcOrd="0" destOrd="0" parTransId="{3CD69B21-029F-44A8-806B-77D9AC9D3AA8}" sibTransId="{FDA68E05-D2B4-4F12-A41C-31468DBA5C11}"/>
    <dgm:cxn modelId="{35E7E4A3-D174-45A2-9722-49106133A52D}" type="presOf" srcId="{631D4286-8944-43A2-B113-30AE2D5C4CFA}" destId="{796CA72F-72DF-43F0-BA2F-F1D63395B9A0}" srcOrd="0" destOrd="3" presId="urn:microsoft.com/office/officeart/2005/8/layout/vList3#1"/>
    <dgm:cxn modelId="{5013FA19-41E1-48B5-AEE6-D5598A499B46}" type="presOf" srcId="{8F4D2524-EC18-405E-8396-531F25C4A6DD}" destId="{10E0822F-7A39-4A03-8944-BEF1C658667D}" srcOrd="0" destOrd="0" presId="urn:microsoft.com/office/officeart/2005/8/layout/vList3#1"/>
    <dgm:cxn modelId="{D27B21AE-362C-4B40-86F2-3B316C551EB0}" srcId="{8BE0C2F4-7C5B-4864-8929-1D2F43FDDA8B}" destId="{FE0B833A-E28D-4743-8353-28A9DF41E22E}" srcOrd="2" destOrd="0" parTransId="{E0D4A273-2259-435A-9652-DFC331608C90}" sibTransId="{5F2CECBC-F84D-48EF-AF6F-7BCDEAEE2A71}"/>
    <dgm:cxn modelId="{C700537B-4F66-4AA6-A6C9-ADD03EB2D497}" srcId="{8BE0C2F4-7C5B-4864-8929-1D2F43FDDA8B}" destId="{8F4D2524-EC18-405E-8396-531F25C4A6DD}" srcOrd="1" destOrd="0" parTransId="{265F3E40-3F45-463B-851B-982B109B1822}" sibTransId="{1B16D930-B74F-4336-8BF2-F461626ABF8B}"/>
    <dgm:cxn modelId="{4B63BD1E-E499-4E7F-80E8-139CE10AC1D1}" type="presParOf" srcId="{57566000-C608-4037-A871-51132781DC85}" destId="{80E91B42-53D5-41D8-BEED-B4B201B42381}" srcOrd="0" destOrd="0" presId="urn:microsoft.com/office/officeart/2005/8/layout/vList3#1"/>
    <dgm:cxn modelId="{B566328F-47A6-414A-8545-96964095E12D}" type="presParOf" srcId="{80E91B42-53D5-41D8-BEED-B4B201B42381}" destId="{4097203F-8F3C-415B-8586-361887B31C74}" srcOrd="0" destOrd="0" presId="urn:microsoft.com/office/officeart/2005/8/layout/vList3#1"/>
    <dgm:cxn modelId="{9DACA64C-628C-4840-AA99-402C74B34B30}" type="presParOf" srcId="{80E91B42-53D5-41D8-BEED-B4B201B42381}" destId="{796CA72F-72DF-43F0-BA2F-F1D63395B9A0}" srcOrd="1" destOrd="0" presId="urn:microsoft.com/office/officeart/2005/8/layout/vList3#1"/>
    <dgm:cxn modelId="{24B7EAE8-A316-4E0C-AC43-16E6CE6E1997}" type="presParOf" srcId="{57566000-C608-4037-A871-51132781DC85}" destId="{6419C1AE-4395-4D56-9019-5F71AD4B0F1F}" srcOrd="1" destOrd="0" presId="urn:microsoft.com/office/officeart/2005/8/layout/vList3#1"/>
    <dgm:cxn modelId="{F22AE3F6-66CE-4246-8F25-B85282B7C584}" type="presParOf" srcId="{57566000-C608-4037-A871-51132781DC85}" destId="{593EAE72-A75B-4B64-AA8B-DB9A72D197CA}" srcOrd="2" destOrd="0" presId="urn:microsoft.com/office/officeart/2005/8/layout/vList3#1"/>
    <dgm:cxn modelId="{48EDE873-DC56-4491-9DF1-5DAF9C673C81}" type="presParOf" srcId="{593EAE72-A75B-4B64-AA8B-DB9A72D197CA}" destId="{14543262-A49D-40F3-9B2B-3E03DFFB85EA}" srcOrd="0" destOrd="0" presId="urn:microsoft.com/office/officeart/2005/8/layout/vList3#1"/>
    <dgm:cxn modelId="{F1D99D83-BC88-4BC1-B419-2C28F4504123}" type="presParOf" srcId="{593EAE72-A75B-4B64-AA8B-DB9A72D197CA}" destId="{10E0822F-7A39-4A03-8944-BEF1C658667D}" srcOrd="1" destOrd="0" presId="urn:microsoft.com/office/officeart/2005/8/layout/vList3#1"/>
    <dgm:cxn modelId="{407AA25B-84D7-4799-8997-49E453D73361}" type="presParOf" srcId="{57566000-C608-4037-A871-51132781DC85}" destId="{9A9F360E-D360-43DB-B7AF-DBE0596EA298}" srcOrd="3" destOrd="0" presId="urn:microsoft.com/office/officeart/2005/8/layout/vList3#1"/>
    <dgm:cxn modelId="{BE0965FB-4765-4C2F-9054-6FBE497FF397}" type="presParOf" srcId="{57566000-C608-4037-A871-51132781DC85}" destId="{54F60875-3D85-4B41-B98C-9F784F1AECDF}" srcOrd="4" destOrd="0" presId="urn:microsoft.com/office/officeart/2005/8/layout/vList3#1"/>
    <dgm:cxn modelId="{62337824-43D9-40CB-82D8-B780052AD918}" type="presParOf" srcId="{54F60875-3D85-4B41-B98C-9F784F1AECDF}" destId="{63753156-6729-4AFF-8A35-28ABF63EF3A1}" srcOrd="0" destOrd="0" presId="urn:microsoft.com/office/officeart/2005/8/layout/vList3#1"/>
    <dgm:cxn modelId="{47DE0B21-FBC3-4EB7-8D20-EC96202912F4}" type="presParOf" srcId="{54F60875-3D85-4B41-B98C-9F784F1AECDF}" destId="{437AA4B0-1AD2-40DB-B205-359FF05EAED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6C373-835B-4171-8538-0480F959EEA0}" type="doc">
      <dgm:prSet loTypeId="urn:microsoft.com/office/officeart/2005/8/layout/cycle2" loCatId="cycle" qsTypeId="urn:microsoft.com/office/officeart/2005/8/quickstyle/simple1#1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5B20E78A-5AE7-464F-B168-988D6951FADE}">
      <dgm:prSet phldrT="[Text]"/>
      <dgm:spPr/>
      <dgm:t>
        <a:bodyPr/>
        <a:lstStyle/>
        <a:p>
          <a:r>
            <a:rPr lang="en-US" dirty="0"/>
            <a:t>1</a:t>
          </a:r>
        </a:p>
        <a:p>
          <a:r>
            <a:rPr lang="en-US" dirty="0"/>
            <a:t>Policy</a:t>
          </a:r>
        </a:p>
      </dgm:t>
    </dgm:pt>
    <dgm:pt modelId="{14A0FA4A-D6E0-48C7-9FEC-3F375EE3383C}" type="parTrans" cxnId="{F9D8CD79-6A52-49F6-827D-7F0F55681C9E}">
      <dgm:prSet/>
      <dgm:spPr/>
      <dgm:t>
        <a:bodyPr/>
        <a:lstStyle/>
        <a:p>
          <a:endParaRPr lang="en-US"/>
        </a:p>
      </dgm:t>
    </dgm:pt>
    <dgm:pt modelId="{B490940B-6EF6-4B7D-8D01-22345FC39288}" type="sibTrans" cxnId="{F9D8CD79-6A52-49F6-827D-7F0F55681C9E}">
      <dgm:prSet/>
      <dgm:spPr/>
      <dgm:t>
        <a:bodyPr/>
        <a:lstStyle/>
        <a:p>
          <a:endParaRPr lang="en-US"/>
        </a:p>
      </dgm:t>
    </dgm:pt>
    <dgm:pt modelId="{AD75FF65-0C55-42B0-A944-749CBA375751}">
      <dgm:prSet phldrT="[Text]"/>
      <dgm:spPr/>
      <dgm:t>
        <a:bodyPr/>
        <a:lstStyle/>
        <a:p>
          <a:r>
            <a:rPr lang="en-US" dirty="0"/>
            <a:t>2</a:t>
          </a:r>
        </a:p>
        <a:p>
          <a:r>
            <a:rPr lang="en-US" dirty="0"/>
            <a:t>Oversight</a:t>
          </a:r>
        </a:p>
      </dgm:t>
    </dgm:pt>
    <dgm:pt modelId="{820A4BFB-0DFA-469B-BD22-8B3444C7F5DD}" type="parTrans" cxnId="{653D1882-A468-44F0-BB54-673678A4F06B}">
      <dgm:prSet/>
      <dgm:spPr/>
      <dgm:t>
        <a:bodyPr/>
        <a:lstStyle/>
        <a:p>
          <a:endParaRPr lang="en-US"/>
        </a:p>
      </dgm:t>
    </dgm:pt>
    <dgm:pt modelId="{521F8DF5-39E1-453C-9350-CE4FDFFCF111}" type="sibTrans" cxnId="{653D1882-A468-44F0-BB54-673678A4F06B}">
      <dgm:prSet/>
      <dgm:spPr/>
      <dgm:t>
        <a:bodyPr/>
        <a:lstStyle/>
        <a:p>
          <a:endParaRPr lang="en-US"/>
        </a:p>
      </dgm:t>
    </dgm:pt>
    <dgm:pt modelId="{19BA430A-2322-4224-B56F-7F31C449135F}">
      <dgm:prSet phldrT="[Text]"/>
      <dgm:spPr/>
      <dgm:t>
        <a:bodyPr/>
        <a:lstStyle/>
        <a:p>
          <a:r>
            <a:rPr lang="en-US" dirty="0"/>
            <a:t>3</a:t>
          </a:r>
        </a:p>
        <a:p>
          <a:r>
            <a:rPr lang="en-US" dirty="0"/>
            <a:t>Education</a:t>
          </a:r>
        </a:p>
      </dgm:t>
    </dgm:pt>
    <dgm:pt modelId="{A78A7E41-CB3B-426F-A0F7-BAF08B69E8F4}" type="parTrans" cxnId="{BD7C5CF8-6339-4CFF-91F0-70A10A9C225C}">
      <dgm:prSet/>
      <dgm:spPr/>
      <dgm:t>
        <a:bodyPr/>
        <a:lstStyle/>
        <a:p>
          <a:endParaRPr lang="en-US"/>
        </a:p>
      </dgm:t>
    </dgm:pt>
    <dgm:pt modelId="{A63ADAC1-AC1A-45C5-B874-424EA68A6DA8}" type="sibTrans" cxnId="{BD7C5CF8-6339-4CFF-91F0-70A10A9C225C}">
      <dgm:prSet/>
      <dgm:spPr/>
      <dgm:t>
        <a:bodyPr/>
        <a:lstStyle/>
        <a:p>
          <a:endParaRPr lang="en-US"/>
        </a:p>
      </dgm:t>
    </dgm:pt>
    <dgm:pt modelId="{B523A086-7881-4CA2-9F79-94DA6FBDF838}">
      <dgm:prSet phldrT="[Text]"/>
      <dgm:spPr/>
      <dgm:t>
        <a:bodyPr/>
        <a:lstStyle/>
        <a:p>
          <a:r>
            <a:rPr lang="en-US" dirty="0"/>
            <a:t>4</a:t>
          </a:r>
        </a:p>
        <a:p>
          <a:r>
            <a:rPr lang="en-US" dirty="0"/>
            <a:t>Monitoring</a:t>
          </a:r>
        </a:p>
      </dgm:t>
    </dgm:pt>
    <dgm:pt modelId="{BE1C53CA-A0F3-4756-9D70-34D71FBF7A3C}" type="parTrans" cxnId="{EEB76B27-3D3B-4A59-A14A-6CC29F350711}">
      <dgm:prSet/>
      <dgm:spPr/>
      <dgm:t>
        <a:bodyPr/>
        <a:lstStyle/>
        <a:p>
          <a:endParaRPr lang="en-US"/>
        </a:p>
      </dgm:t>
    </dgm:pt>
    <dgm:pt modelId="{D96AFF7E-6B8C-4435-8D9C-01D3C86557E4}" type="sibTrans" cxnId="{EEB76B27-3D3B-4A59-A14A-6CC29F350711}">
      <dgm:prSet/>
      <dgm:spPr/>
      <dgm:t>
        <a:bodyPr/>
        <a:lstStyle/>
        <a:p>
          <a:endParaRPr lang="en-US"/>
        </a:p>
      </dgm:t>
    </dgm:pt>
    <dgm:pt modelId="{A4161F18-6D07-4FA7-8865-DD45B3F898BE}">
      <dgm:prSet phldrT="[Text]"/>
      <dgm:spPr/>
      <dgm:t>
        <a:bodyPr/>
        <a:lstStyle/>
        <a:p>
          <a:r>
            <a:rPr lang="en-US" dirty="0"/>
            <a:t>5</a:t>
          </a:r>
        </a:p>
        <a:p>
          <a:r>
            <a:rPr lang="en-US" dirty="0"/>
            <a:t>Internal Review</a:t>
          </a:r>
        </a:p>
      </dgm:t>
    </dgm:pt>
    <dgm:pt modelId="{8095E66D-7D26-427E-8268-0DDE95B882B7}" type="parTrans" cxnId="{0EB6EE35-D25D-48A8-B08E-913CAD6D02E8}">
      <dgm:prSet/>
      <dgm:spPr/>
      <dgm:t>
        <a:bodyPr/>
        <a:lstStyle/>
        <a:p>
          <a:endParaRPr lang="en-US"/>
        </a:p>
      </dgm:t>
    </dgm:pt>
    <dgm:pt modelId="{D3692F91-653A-4366-BA1A-D39A5CD6F58E}" type="sibTrans" cxnId="{0EB6EE35-D25D-48A8-B08E-913CAD6D02E8}">
      <dgm:prSet/>
      <dgm:spPr/>
      <dgm:t>
        <a:bodyPr/>
        <a:lstStyle/>
        <a:p>
          <a:endParaRPr lang="en-US"/>
        </a:p>
      </dgm:t>
    </dgm:pt>
    <dgm:pt modelId="{CF4A77BD-FF16-4270-BEED-ECA6A77E2E77}">
      <dgm:prSet/>
      <dgm:spPr/>
      <dgm:t>
        <a:bodyPr/>
        <a:lstStyle/>
        <a:p>
          <a:r>
            <a:rPr lang="en-US" dirty="0"/>
            <a:t>6</a:t>
          </a:r>
        </a:p>
        <a:p>
          <a:r>
            <a:rPr lang="en-US" dirty="0"/>
            <a:t>Investigation/ Remediation</a:t>
          </a:r>
        </a:p>
      </dgm:t>
    </dgm:pt>
    <dgm:pt modelId="{545704FB-8645-4540-847D-7F38A3AED406}" type="parTrans" cxnId="{9D9B2D7B-0BB6-41B4-AC94-201F7EA855BC}">
      <dgm:prSet/>
      <dgm:spPr/>
      <dgm:t>
        <a:bodyPr/>
        <a:lstStyle/>
        <a:p>
          <a:endParaRPr lang="en-US"/>
        </a:p>
      </dgm:t>
    </dgm:pt>
    <dgm:pt modelId="{6275F32A-6D4B-40F3-B5A7-B07138706E05}" type="sibTrans" cxnId="{9D9B2D7B-0BB6-41B4-AC94-201F7EA855BC}">
      <dgm:prSet/>
      <dgm:spPr/>
      <dgm:t>
        <a:bodyPr/>
        <a:lstStyle/>
        <a:p>
          <a:endParaRPr lang="en-US"/>
        </a:p>
      </dgm:t>
    </dgm:pt>
    <dgm:pt modelId="{4E5853E8-3834-46BA-B8B4-1960B8385880}">
      <dgm:prSet/>
      <dgm:spPr/>
      <dgm:t>
        <a:bodyPr/>
        <a:lstStyle/>
        <a:p>
          <a:r>
            <a:rPr lang="en-US" dirty="0"/>
            <a:t>7</a:t>
          </a:r>
        </a:p>
        <a:p>
          <a:r>
            <a:rPr lang="en-US" dirty="0"/>
            <a:t>Discipline</a:t>
          </a:r>
        </a:p>
      </dgm:t>
    </dgm:pt>
    <dgm:pt modelId="{C5945147-22EF-43F0-B0AA-DF4436612283}" type="parTrans" cxnId="{FFC40444-9C9B-432F-80D1-440E8D8B4794}">
      <dgm:prSet/>
      <dgm:spPr/>
      <dgm:t>
        <a:bodyPr/>
        <a:lstStyle/>
        <a:p>
          <a:endParaRPr lang="en-US"/>
        </a:p>
      </dgm:t>
    </dgm:pt>
    <dgm:pt modelId="{DAA9E013-A66C-496E-B897-E844F86E05FA}" type="sibTrans" cxnId="{FFC40444-9C9B-432F-80D1-440E8D8B4794}">
      <dgm:prSet/>
      <dgm:spPr/>
      <dgm:t>
        <a:bodyPr/>
        <a:lstStyle/>
        <a:p>
          <a:endParaRPr lang="en-US"/>
        </a:p>
      </dgm:t>
    </dgm:pt>
    <dgm:pt modelId="{55F33066-F4FF-49A5-A3B8-F60797D7F3AC}" type="pres">
      <dgm:prSet presAssocID="{6EC6C373-835B-4171-8538-0480F959EE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921F36-DA86-4E7A-98CF-FFE5D732786A}" type="pres">
      <dgm:prSet presAssocID="{5B20E78A-5AE7-464F-B168-988D6951FADE}" presName="node" presStyleLbl="node1" presStyleIdx="0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6BEBE81D-815F-43AD-9EA9-8BDEFEC25900}" type="pres">
      <dgm:prSet presAssocID="{B490940B-6EF6-4B7D-8D01-22345FC39288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B696D28-D64E-4EFC-B958-9D907FE0DC49}" type="pres">
      <dgm:prSet presAssocID="{B490940B-6EF6-4B7D-8D01-22345FC39288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65EA7447-6973-4FB2-ADF8-EAB65199C998}" type="pres">
      <dgm:prSet presAssocID="{AD75FF65-0C55-42B0-A944-749CBA375751}" presName="node" presStyleLbl="node1" presStyleIdx="1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13789140-F323-4BB1-A9D8-BC21CFEC9DC3}" type="pres">
      <dgm:prSet presAssocID="{521F8DF5-39E1-453C-9350-CE4FDFFCF111}" presName="sibTrans" presStyleLbl="sibTrans2D1" presStyleIdx="1" presStyleCnt="7"/>
      <dgm:spPr/>
      <dgm:t>
        <a:bodyPr/>
        <a:lstStyle/>
        <a:p>
          <a:endParaRPr lang="en-US"/>
        </a:p>
      </dgm:t>
    </dgm:pt>
    <dgm:pt modelId="{DFA32CA4-B28A-4876-8285-32538A80BE54}" type="pres">
      <dgm:prSet presAssocID="{521F8DF5-39E1-453C-9350-CE4FDFFCF111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4F3EEAF-F788-4ED4-97D1-333B0272DF8B}" type="pres">
      <dgm:prSet presAssocID="{19BA430A-2322-4224-B56F-7F31C449135F}" presName="node" presStyleLbl="node1" presStyleIdx="2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CBADEF9-87A8-4310-BFA6-CD419DA0664D}" type="pres">
      <dgm:prSet presAssocID="{A63ADAC1-AC1A-45C5-B874-424EA68A6DA8}" presName="sibTrans" presStyleLbl="sibTrans2D1" presStyleIdx="2" presStyleCnt="7"/>
      <dgm:spPr/>
      <dgm:t>
        <a:bodyPr/>
        <a:lstStyle/>
        <a:p>
          <a:endParaRPr lang="en-US"/>
        </a:p>
      </dgm:t>
    </dgm:pt>
    <dgm:pt modelId="{29200C70-2AA7-4199-9F66-7A6AAB27488F}" type="pres">
      <dgm:prSet presAssocID="{A63ADAC1-AC1A-45C5-B874-424EA68A6DA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6E0A752E-32A9-4852-9FB0-C335C4552A53}" type="pres">
      <dgm:prSet presAssocID="{B523A086-7881-4CA2-9F79-94DA6FBDF838}" presName="node" presStyleLbl="node1" presStyleIdx="3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2933713-61F7-41B3-BFE4-41F28B3CA20C}" type="pres">
      <dgm:prSet presAssocID="{D96AFF7E-6B8C-4435-8D9C-01D3C86557E4}" presName="sibTrans" presStyleLbl="sibTrans2D1" presStyleIdx="3" presStyleCnt="7"/>
      <dgm:spPr/>
      <dgm:t>
        <a:bodyPr/>
        <a:lstStyle/>
        <a:p>
          <a:endParaRPr lang="en-US"/>
        </a:p>
      </dgm:t>
    </dgm:pt>
    <dgm:pt modelId="{C0E972CD-1082-4BE0-BB5E-5A6D34618A2B}" type="pres">
      <dgm:prSet presAssocID="{D96AFF7E-6B8C-4435-8D9C-01D3C86557E4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EA3F9A5-F39D-418C-BFCD-F7E2F4ECDF79}" type="pres">
      <dgm:prSet presAssocID="{A4161F18-6D07-4FA7-8865-DD45B3F898BE}" presName="node" presStyleLbl="node1" presStyleIdx="4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A655F050-1C66-4E49-B071-9FEF8F3D014B}" type="pres">
      <dgm:prSet presAssocID="{D3692F91-653A-4366-BA1A-D39A5CD6F58E}" presName="sibTrans" presStyleLbl="sibTrans2D1" presStyleIdx="4" presStyleCnt="7"/>
      <dgm:spPr/>
      <dgm:t>
        <a:bodyPr/>
        <a:lstStyle/>
        <a:p>
          <a:endParaRPr lang="en-US"/>
        </a:p>
      </dgm:t>
    </dgm:pt>
    <dgm:pt modelId="{13FD2354-1379-43D9-A9C3-3BB799BC4E5D}" type="pres">
      <dgm:prSet presAssocID="{D3692F91-653A-4366-BA1A-D39A5CD6F58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CE7FD23B-8D65-4433-A228-87BBAA341FC9}" type="pres">
      <dgm:prSet presAssocID="{CF4A77BD-FF16-4270-BEED-ECA6A77E2E77}" presName="node" presStyleLbl="node1" presStyleIdx="5" presStyleCnt="7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E0377D49-AA1A-4F81-9F80-3D33B14FAAA0}" type="pres">
      <dgm:prSet presAssocID="{6275F32A-6D4B-40F3-B5A7-B07138706E05}" presName="sibTrans" presStyleLbl="sibTrans2D1" presStyleIdx="5" presStyleCnt="7"/>
      <dgm:spPr/>
      <dgm:t>
        <a:bodyPr/>
        <a:lstStyle/>
        <a:p>
          <a:endParaRPr lang="en-US"/>
        </a:p>
      </dgm:t>
    </dgm:pt>
    <dgm:pt modelId="{AB3CCCA1-72C4-4AE5-876E-4C6A17ACDD36}" type="pres">
      <dgm:prSet presAssocID="{6275F32A-6D4B-40F3-B5A7-B07138706E05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6077FEEA-4EB8-4132-8A7C-352591905017}" type="pres">
      <dgm:prSet presAssocID="{4E5853E8-3834-46BA-B8B4-1960B8385880}" presName="node" presStyleLbl="node1" presStyleIdx="6" presStyleCnt="7" custRadScaleRad="97316" custRadScaleInc="-7880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en-US"/>
        </a:p>
      </dgm:t>
    </dgm:pt>
    <dgm:pt modelId="{D9D31251-4DC4-4B65-A188-1016C3A28461}" type="pres">
      <dgm:prSet presAssocID="{DAA9E013-A66C-496E-B897-E844F86E05FA}" presName="sibTrans" presStyleLbl="sibTrans2D1" presStyleIdx="6" presStyleCnt="7"/>
      <dgm:spPr/>
      <dgm:t>
        <a:bodyPr/>
        <a:lstStyle/>
        <a:p>
          <a:endParaRPr lang="en-US"/>
        </a:p>
      </dgm:t>
    </dgm:pt>
    <dgm:pt modelId="{5A7CC6BB-812C-4F10-B814-DAF579170734}" type="pres">
      <dgm:prSet presAssocID="{DAA9E013-A66C-496E-B897-E844F86E05FA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0EB6EE35-D25D-48A8-B08E-913CAD6D02E8}" srcId="{6EC6C373-835B-4171-8538-0480F959EEA0}" destId="{A4161F18-6D07-4FA7-8865-DD45B3F898BE}" srcOrd="4" destOrd="0" parTransId="{8095E66D-7D26-427E-8268-0DDE95B882B7}" sibTransId="{D3692F91-653A-4366-BA1A-D39A5CD6F58E}"/>
    <dgm:cxn modelId="{EB195026-598C-4CB5-8797-891D448DC3CF}" type="presOf" srcId="{D96AFF7E-6B8C-4435-8D9C-01D3C86557E4}" destId="{D2933713-61F7-41B3-BFE4-41F28B3CA20C}" srcOrd="0" destOrd="0" presId="urn:microsoft.com/office/officeart/2005/8/layout/cycle2"/>
    <dgm:cxn modelId="{98C5D146-9CAC-4190-A877-597974804386}" type="presOf" srcId="{D96AFF7E-6B8C-4435-8D9C-01D3C86557E4}" destId="{C0E972CD-1082-4BE0-BB5E-5A6D34618A2B}" srcOrd="1" destOrd="0" presId="urn:microsoft.com/office/officeart/2005/8/layout/cycle2"/>
    <dgm:cxn modelId="{32E5A8C9-AF29-441A-BB26-36E62DC1B7CC}" type="presOf" srcId="{6275F32A-6D4B-40F3-B5A7-B07138706E05}" destId="{AB3CCCA1-72C4-4AE5-876E-4C6A17ACDD36}" srcOrd="1" destOrd="0" presId="urn:microsoft.com/office/officeart/2005/8/layout/cycle2"/>
    <dgm:cxn modelId="{BC914AB9-604E-4DC5-966A-A784BA0E2F52}" type="presOf" srcId="{6EC6C373-835B-4171-8538-0480F959EEA0}" destId="{55F33066-F4FF-49A5-A3B8-F60797D7F3AC}" srcOrd="0" destOrd="0" presId="urn:microsoft.com/office/officeart/2005/8/layout/cycle2"/>
    <dgm:cxn modelId="{729426C6-AC9B-441D-B114-0F939E49C7DE}" type="presOf" srcId="{A4161F18-6D07-4FA7-8865-DD45B3F898BE}" destId="{EEA3F9A5-F39D-418C-BFCD-F7E2F4ECDF79}" srcOrd="0" destOrd="0" presId="urn:microsoft.com/office/officeart/2005/8/layout/cycle2"/>
    <dgm:cxn modelId="{4ABDADD4-87A5-44A0-B771-701B6323D671}" type="presOf" srcId="{DAA9E013-A66C-496E-B897-E844F86E05FA}" destId="{5A7CC6BB-812C-4F10-B814-DAF579170734}" srcOrd="1" destOrd="0" presId="urn:microsoft.com/office/officeart/2005/8/layout/cycle2"/>
    <dgm:cxn modelId="{757653EF-96D2-40E3-A5F4-C78B18A07C3C}" type="presOf" srcId="{D3692F91-653A-4366-BA1A-D39A5CD6F58E}" destId="{A655F050-1C66-4E49-B071-9FEF8F3D014B}" srcOrd="0" destOrd="0" presId="urn:microsoft.com/office/officeart/2005/8/layout/cycle2"/>
    <dgm:cxn modelId="{7FD835EB-E9C5-4B4B-87CA-A479FF772A46}" type="presOf" srcId="{6275F32A-6D4B-40F3-B5A7-B07138706E05}" destId="{E0377D49-AA1A-4F81-9F80-3D33B14FAAA0}" srcOrd="0" destOrd="0" presId="urn:microsoft.com/office/officeart/2005/8/layout/cycle2"/>
    <dgm:cxn modelId="{7383CB44-92B0-4A2F-A610-74571E87F7A1}" type="presOf" srcId="{B490940B-6EF6-4B7D-8D01-22345FC39288}" destId="{0B696D28-D64E-4EFC-B958-9D907FE0DC49}" srcOrd="1" destOrd="0" presId="urn:microsoft.com/office/officeart/2005/8/layout/cycle2"/>
    <dgm:cxn modelId="{F9D8CD79-6A52-49F6-827D-7F0F55681C9E}" srcId="{6EC6C373-835B-4171-8538-0480F959EEA0}" destId="{5B20E78A-5AE7-464F-B168-988D6951FADE}" srcOrd="0" destOrd="0" parTransId="{14A0FA4A-D6E0-48C7-9FEC-3F375EE3383C}" sibTransId="{B490940B-6EF6-4B7D-8D01-22345FC39288}"/>
    <dgm:cxn modelId="{6DB7A534-FD19-494F-A10A-39ED8D3ED5C7}" type="presOf" srcId="{D3692F91-653A-4366-BA1A-D39A5CD6F58E}" destId="{13FD2354-1379-43D9-A9C3-3BB799BC4E5D}" srcOrd="1" destOrd="0" presId="urn:microsoft.com/office/officeart/2005/8/layout/cycle2"/>
    <dgm:cxn modelId="{653D1882-A468-44F0-BB54-673678A4F06B}" srcId="{6EC6C373-835B-4171-8538-0480F959EEA0}" destId="{AD75FF65-0C55-42B0-A944-749CBA375751}" srcOrd="1" destOrd="0" parTransId="{820A4BFB-0DFA-469B-BD22-8B3444C7F5DD}" sibTransId="{521F8DF5-39E1-453C-9350-CE4FDFFCF111}"/>
    <dgm:cxn modelId="{06E7E2D1-59CB-4C9D-9335-FE928B34B526}" type="presOf" srcId="{4E5853E8-3834-46BA-B8B4-1960B8385880}" destId="{6077FEEA-4EB8-4132-8A7C-352591905017}" srcOrd="0" destOrd="0" presId="urn:microsoft.com/office/officeart/2005/8/layout/cycle2"/>
    <dgm:cxn modelId="{EEB76B27-3D3B-4A59-A14A-6CC29F350711}" srcId="{6EC6C373-835B-4171-8538-0480F959EEA0}" destId="{B523A086-7881-4CA2-9F79-94DA6FBDF838}" srcOrd="3" destOrd="0" parTransId="{BE1C53CA-A0F3-4756-9D70-34D71FBF7A3C}" sibTransId="{D96AFF7E-6B8C-4435-8D9C-01D3C86557E4}"/>
    <dgm:cxn modelId="{FB785C34-AF95-4390-80A2-80FEFB4AE3E4}" type="presOf" srcId="{521F8DF5-39E1-453C-9350-CE4FDFFCF111}" destId="{DFA32CA4-B28A-4876-8285-32538A80BE54}" srcOrd="1" destOrd="0" presId="urn:microsoft.com/office/officeart/2005/8/layout/cycle2"/>
    <dgm:cxn modelId="{049395CB-7850-4C2D-BA62-5BB0E04676A0}" type="presOf" srcId="{A63ADAC1-AC1A-45C5-B874-424EA68A6DA8}" destId="{ECBADEF9-87A8-4310-BFA6-CD419DA0664D}" srcOrd="0" destOrd="0" presId="urn:microsoft.com/office/officeart/2005/8/layout/cycle2"/>
    <dgm:cxn modelId="{D9C2A09D-1419-4744-8E5F-A403466ACAFD}" type="presOf" srcId="{19BA430A-2322-4224-B56F-7F31C449135F}" destId="{34F3EEAF-F788-4ED4-97D1-333B0272DF8B}" srcOrd="0" destOrd="0" presId="urn:microsoft.com/office/officeart/2005/8/layout/cycle2"/>
    <dgm:cxn modelId="{941FE800-4D0F-4C1B-9A37-3129110CE606}" type="presOf" srcId="{B523A086-7881-4CA2-9F79-94DA6FBDF838}" destId="{6E0A752E-32A9-4852-9FB0-C335C4552A53}" srcOrd="0" destOrd="0" presId="urn:microsoft.com/office/officeart/2005/8/layout/cycle2"/>
    <dgm:cxn modelId="{2890E793-DFE8-4C90-98EA-16A50C54A184}" type="presOf" srcId="{AD75FF65-0C55-42B0-A944-749CBA375751}" destId="{65EA7447-6973-4FB2-ADF8-EAB65199C998}" srcOrd="0" destOrd="0" presId="urn:microsoft.com/office/officeart/2005/8/layout/cycle2"/>
    <dgm:cxn modelId="{C0011A97-E24F-41A2-BBC8-45FC641B7B85}" type="presOf" srcId="{521F8DF5-39E1-453C-9350-CE4FDFFCF111}" destId="{13789140-F323-4BB1-A9D8-BC21CFEC9DC3}" srcOrd="0" destOrd="0" presId="urn:microsoft.com/office/officeart/2005/8/layout/cycle2"/>
    <dgm:cxn modelId="{9D9B2D7B-0BB6-41B4-AC94-201F7EA855BC}" srcId="{6EC6C373-835B-4171-8538-0480F959EEA0}" destId="{CF4A77BD-FF16-4270-BEED-ECA6A77E2E77}" srcOrd="5" destOrd="0" parTransId="{545704FB-8645-4540-847D-7F38A3AED406}" sibTransId="{6275F32A-6D4B-40F3-B5A7-B07138706E05}"/>
    <dgm:cxn modelId="{20241CE2-6CEE-42D6-9E18-5685D56C2A5E}" type="presOf" srcId="{B490940B-6EF6-4B7D-8D01-22345FC39288}" destId="{6BEBE81D-815F-43AD-9EA9-8BDEFEC25900}" srcOrd="0" destOrd="0" presId="urn:microsoft.com/office/officeart/2005/8/layout/cycle2"/>
    <dgm:cxn modelId="{8C466679-B2D4-4A69-9079-CC37D18D9BE4}" type="presOf" srcId="{CF4A77BD-FF16-4270-BEED-ECA6A77E2E77}" destId="{CE7FD23B-8D65-4433-A228-87BBAA341FC9}" srcOrd="0" destOrd="0" presId="urn:microsoft.com/office/officeart/2005/8/layout/cycle2"/>
    <dgm:cxn modelId="{BD7C5CF8-6339-4CFF-91F0-70A10A9C225C}" srcId="{6EC6C373-835B-4171-8538-0480F959EEA0}" destId="{19BA430A-2322-4224-B56F-7F31C449135F}" srcOrd="2" destOrd="0" parTransId="{A78A7E41-CB3B-426F-A0F7-BAF08B69E8F4}" sibTransId="{A63ADAC1-AC1A-45C5-B874-424EA68A6DA8}"/>
    <dgm:cxn modelId="{B978574B-3F20-4ACB-BD8F-DC683E3037C2}" type="presOf" srcId="{5B20E78A-5AE7-464F-B168-988D6951FADE}" destId="{3B921F36-DA86-4E7A-98CF-FFE5D732786A}" srcOrd="0" destOrd="0" presId="urn:microsoft.com/office/officeart/2005/8/layout/cycle2"/>
    <dgm:cxn modelId="{507CB45F-B61C-4AFD-A549-86FDCBBDB666}" type="presOf" srcId="{A63ADAC1-AC1A-45C5-B874-424EA68A6DA8}" destId="{29200C70-2AA7-4199-9F66-7A6AAB27488F}" srcOrd="1" destOrd="0" presId="urn:microsoft.com/office/officeart/2005/8/layout/cycle2"/>
    <dgm:cxn modelId="{808514BE-BA37-4D73-BA42-EF05EDC5A3F6}" type="presOf" srcId="{DAA9E013-A66C-496E-B897-E844F86E05FA}" destId="{D9D31251-4DC4-4B65-A188-1016C3A28461}" srcOrd="0" destOrd="0" presId="urn:microsoft.com/office/officeart/2005/8/layout/cycle2"/>
    <dgm:cxn modelId="{FFC40444-9C9B-432F-80D1-440E8D8B4794}" srcId="{6EC6C373-835B-4171-8538-0480F959EEA0}" destId="{4E5853E8-3834-46BA-B8B4-1960B8385880}" srcOrd="6" destOrd="0" parTransId="{C5945147-22EF-43F0-B0AA-DF4436612283}" sibTransId="{DAA9E013-A66C-496E-B897-E844F86E05FA}"/>
    <dgm:cxn modelId="{1A0AB808-F643-4965-8E1E-1FD4EE68143A}" type="presParOf" srcId="{55F33066-F4FF-49A5-A3B8-F60797D7F3AC}" destId="{3B921F36-DA86-4E7A-98CF-FFE5D732786A}" srcOrd="0" destOrd="0" presId="urn:microsoft.com/office/officeart/2005/8/layout/cycle2"/>
    <dgm:cxn modelId="{7B78C618-57B6-4DDD-8C84-7418A06376DA}" type="presParOf" srcId="{55F33066-F4FF-49A5-A3B8-F60797D7F3AC}" destId="{6BEBE81D-815F-43AD-9EA9-8BDEFEC25900}" srcOrd="1" destOrd="0" presId="urn:microsoft.com/office/officeart/2005/8/layout/cycle2"/>
    <dgm:cxn modelId="{646AC119-1ED6-4A6D-8758-FCAD9DB92D53}" type="presParOf" srcId="{6BEBE81D-815F-43AD-9EA9-8BDEFEC25900}" destId="{0B696D28-D64E-4EFC-B958-9D907FE0DC49}" srcOrd="0" destOrd="0" presId="urn:microsoft.com/office/officeart/2005/8/layout/cycle2"/>
    <dgm:cxn modelId="{40E58214-388A-4205-90A0-95E4B470FB5C}" type="presParOf" srcId="{55F33066-F4FF-49A5-A3B8-F60797D7F3AC}" destId="{65EA7447-6973-4FB2-ADF8-EAB65199C998}" srcOrd="2" destOrd="0" presId="urn:microsoft.com/office/officeart/2005/8/layout/cycle2"/>
    <dgm:cxn modelId="{30B91305-B555-49E9-9ECD-B2F148581FE7}" type="presParOf" srcId="{55F33066-F4FF-49A5-A3B8-F60797D7F3AC}" destId="{13789140-F323-4BB1-A9D8-BC21CFEC9DC3}" srcOrd="3" destOrd="0" presId="urn:microsoft.com/office/officeart/2005/8/layout/cycle2"/>
    <dgm:cxn modelId="{3E968E49-02A6-4FF7-9615-3374CEDA2B0C}" type="presParOf" srcId="{13789140-F323-4BB1-A9D8-BC21CFEC9DC3}" destId="{DFA32CA4-B28A-4876-8285-32538A80BE54}" srcOrd="0" destOrd="0" presId="urn:microsoft.com/office/officeart/2005/8/layout/cycle2"/>
    <dgm:cxn modelId="{211F55CC-8472-4BA1-A078-591E7C14BAC7}" type="presParOf" srcId="{55F33066-F4FF-49A5-A3B8-F60797D7F3AC}" destId="{34F3EEAF-F788-4ED4-97D1-333B0272DF8B}" srcOrd="4" destOrd="0" presId="urn:microsoft.com/office/officeart/2005/8/layout/cycle2"/>
    <dgm:cxn modelId="{C8D33526-2908-4049-9930-A2418D6B6536}" type="presParOf" srcId="{55F33066-F4FF-49A5-A3B8-F60797D7F3AC}" destId="{ECBADEF9-87A8-4310-BFA6-CD419DA0664D}" srcOrd="5" destOrd="0" presId="urn:microsoft.com/office/officeart/2005/8/layout/cycle2"/>
    <dgm:cxn modelId="{27B1F3FD-A248-4518-9219-9C77F5234497}" type="presParOf" srcId="{ECBADEF9-87A8-4310-BFA6-CD419DA0664D}" destId="{29200C70-2AA7-4199-9F66-7A6AAB27488F}" srcOrd="0" destOrd="0" presId="urn:microsoft.com/office/officeart/2005/8/layout/cycle2"/>
    <dgm:cxn modelId="{0837FA9B-A9E1-4A8B-BA64-A65A54F33C2B}" type="presParOf" srcId="{55F33066-F4FF-49A5-A3B8-F60797D7F3AC}" destId="{6E0A752E-32A9-4852-9FB0-C335C4552A53}" srcOrd="6" destOrd="0" presId="urn:microsoft.com/office/officeart/2005/8/layout/cycle2"/>
    <dgm:cxn modelId="{38079F0A-F98C-4718-8590-0FD717C6D9AC}" type="presParOf" srcId="{55F33066-F4FF-49A5-A3B8-F60797D7F3AC}" destId="{D2933713-61F7-41B3-BFE4-41F28B3CA20C}" srcOrd="7" destOrd="0" presId="urn:microsoft.com/office/officeart/2005/8/layout/cycle2"/>
    <dgm:cxn modelId="{429A46FD-70E0-49EB-9EA1-E44CB0522499}" type="presParOf" srcId="{D2933713-61F7-41B3-BFE4-41F28B3CA20C}" destId="{C0E972CD-1082-4BE0-BB5E-5A6D34618A2B}" srcOrd="0" destOrd="0" presId="urn:microsoft.com/office/officeart/2005/8/layout/cycle2"/>
    <dgm:cxn modelId="{79A9E4D2-007F-4C1F-9F9E-1875373AC726}" type="presParOf" srcId="{55F33066-F4FF-49A5-A3B8-F60797D7F3AC}" destId="{EEA3F9A5-F39D-418C-BFCD-F7E2F4ECDF79}" srcOrd="8" destOrd="0" presId="urn:microsoft.com/office/officeart/2005/8/layout/cycle2"/>
    <dgm:cxn modelId="{D3D965E1-FD00-4927-A386-E12CBE103AA0}" type="presParOf" srcId="{55F33066-F4FF-49A5-A3B8-F60797D7F3AC}" destId="{A655F050-1C66-4E49-B071-9FEF8F3D014B}" srcOrd="9" destOrd="0" presId="urn:microsoft.com/office/officeart/2005/8/layout/cycle2"/>
    <dgm:cxn modelId="{B0F6BAE0-3AB6-4482-9173-264E81C67FD6}" type="presParOf" srcId="{A655F050-1C66-4E49-B071-9FEF8F3D014B}" destId="{13FD2354-1379-43D9-A9C3-3BB799BC4E5D}" srcOrd="0" destOrd="0" presId="urn:microsoft.com/office/officeart/2005/8/layout/cycle2"/>
    <dgm:cxn modelId="{2557A283-310D-4EBE-8A47-D811A6FB913C}" type="presParOf" srcId="{55F33066-F4FF-49A5-A3B8-F60797D7F3AC}" destId="{CE7FD23B-8D65-4433-A228-87BBAA341FC9}" srcOrd="10" destOrd="0" presId="urn:microsoft.com/office/officeart/2005/8/layout/cycle2"/>
    <dgm:cxn modelId="{613AE764-B125-4794-893D-E516FE6876B6}" type="presParOf" srcId="{55F33066-F4FF-49A5-A3B8-F60797D7F3AC}" destId="{E0377D49-AA1A-4F81-9F80-3D33B14FAAA0}" srcOrd="11" destOrd="0" presId="urn:microsoft.com/office/officeart/2005/8/layout/cycle2"/>
    <dgm:cxn modelId="{9D2B30FF-D3C0-4297-9122-F3C43DEE8937}" type="presParOf" srcId="{E0377D49-AA1A-4F81-9F80-3D33B14FAAA0}" destId="{AB3CCCA1-72C4-4AE5-876E-4C6A17ACDD36}" srcOrd="0" destOrd="0" presId="urn:microsoft.com/office/officeart/2005/8/layout/cycle2"/>
    <dgm:cxn modelId="{DBECCBFF-D3F1-47AE-9B4D-D0350C6BCED1}" type="presParOf" srcId="{55F33066-F4FF-49A5-A3B8-F60797D7F3AC}" destId="{6077FEEA-4EB8-4132-8A7C-352591905017}" srcOrd="12" destOrd="0" presId="urn:microsoft.com/office/officeart/2005/8/layout/cycle2"/>
    <dgm:cxn modelId="{230F387B-1AFF-4958-A5D1-148A128E44EE}" type="presParOf" srcId="{55F33066-F4FF-49A5-A3B8-F60797D7F3AC}" destId="{D9D31251-4DC4-4B65-A188-1016C3A28461}" srcOrd="13" destOrd="0" presId="urn:microsoft.com/office/officeart/2005/8/layout/cycle2"/>
    <dgm:cxn modelId="{378A45B4-8EE7-4A58-A7DB-950A3F87F3D4}" type="presParOf" srcId="{D9D31251-4DC4-4B65-A188-1016C3A28461}" destId="{5A7CC6BB-812C-4F10-B814-DAF5791707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A06BC1-85CD-4DDE-9ABA-7365D8BB530A}" type="doc">
      <dgm:prSet loTypeId="urn:microsoft.com/office/officeart/2005/8/layout/cycle4#1" loCatId="relationship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0B03EE30-3F86-43E7-BCB0-F1B3A4F71D95}">
      <dgm:prSet phldrT="[Text]" custT="1"/>
      <dgm:spPr/>
      <dgm:t>
        <a:bodyPr/>
        <a:lstStyle/>
        <a:p>
          <a:r>
            <a:rPr lang="en-US" sz="1800" dirty="0"/>
            <a:t>Airborne</a:t>
          </a:r>
        </a:p>
      </dgm:t>
    </dgm:pt>
    <dgm:pt modelId="{51835F05-DC91-4C06-ABC3-392D8CFCBB71}" type="parTrans" cxnId="{C4BBFA21-5160-46F5-BE8A-45DB1437FB20}">
      <dgm:prSet/>
      <dgm:spPr/>
      <dgm:t>
        <a:bodyPr/>
        <a:lstStyle/>
        <a:p>
          <a:endParaRPr lang="en-US"/>
        </a:p>
      </dgm:t>
    </dgm:pt>
    <dgm:pt modelId="{1EA9F9AE-7DD4-429A-8088-11548363E673}" type="sibTrans" cxnId="{C4BBFA21-5160-46F5-BE8A-45DB1437FB20}">
      <dgm:prSet/>
      <dgm:spPr/>
      <dgm:t>
        <a:bodyPr/>
        <a:lstStyle/>
        <a:p>
          <a:endParaRPr lang="en-US"/>
        </a:p>
      </dgm:t>
    </dgm:pt>
    <dgm:pt modelId="{27B21C3A-994C-4D3C-8113-0CEF40650421}">
      <dgm:prSet phldrT="[Text]"/>
      <dgm:spPr/>
      <dgm:t>
        <a:bodyPr/>
        <a:lstStyle/>
        <a:p>
          <a:r>
            <a:rPr lang="en-US" dirty="0"/>
            <a:t>Passes through air</a:t>
          </a:r>
        </a:p>
      </dgm:t>
    </dgm:pt>
    <dgm:pt modelId="{DE856686-E940-44DC-B4FD-BDF686EBDC50}" type="parTrans" cxnId="{4ED5BCBD-6B72-4065-A5ED-232508CC6C25}">
      <dgm:prSet/>
      <dgm:spPr/>
      <dgm:t>
        <a:bodyPr/>
        <a:lstStyle/>
        <a:p>
          <a:endParaRPr lang="en-US"/>
        </a:p>
      </dgm:t>
    </dgm:pt>
    <dgm:pt modelId="{06E63525-0EDE-472F-8CFB-638F30DA3D85}" type="sibTrans" cxnId="{4ED5BCBD-6B72-4065-A5ED-232508CC6C25}">
      <dgm:prSet/>
      <dgm:spPr/>
      <dgm:t>
        <a:bodyPr/>
        <a:lstStyle/>
        <a:p>
          <a:endParaRPr lang="en-US"/>
        </a:p>
      </dgm:t>
    </dgm:pt>
    <dgm:pt modelId="{6327D70A-EB08-48B6-AAC6-2A8A3B045ED7}">
      <dgm:prSet phldrT="[Text]" custT="1"/>
      <dgm:spPr/>
      <dgm:t>
        <a:bodyPr/>
        <a:lstStyle/>
        <a:p>
          <a:r>
            <a:rPr lang="en-US" sz="1800" dirty="0"/>
            <a:t>Contact</a:t>
          </a:r>
        </a:p>
      </dgm:t>
    </dgm:pt>
    <dgm:pt modelId="{F2BE4E78-C3F5-4E65-A1DB-F82667B45EE1}" type="parTrans" cxnId="{DF276882-BA99-454D-9E7F-4444E2CEA6D9}">
      <dgm:prSet/>
      <dgm:spPr/>
      <dgm:t>
        <a:bodyPr/>
        <a:lstStyle/>
        <a:p>
          <a:endParaRPr lang="en-US"/>
        </a:p>
      </dgm:t>
    </dgm:pt>
    <dgm:pt modelId="{033A3C82-6920-4D00-9C27-850410EED3D9}" type="sibTrans" cxnId="{DF276882-BA99-454D-9E7F-4444E2CEA6D9}">
      <dgm:prSet/>
      <dgm:spPr/>
      <dgm:t>
        <a:bodyPr/>
        <a:lstStyle/>
        <a:p>
          <a:endParaRPr lang="en-US"/>
        </a:p>
      </dgm:t>
    </dgm:pt>
    <dgm:pt modelId="{E849B2E5-581E-442D-9097-178E3D0CED63}">
      <dgm:prSet phldrT="[Text]"/>
      <dgm:spPr/>
      <dgm:t>
        <a:bodyPr/>
        <a:lstStyle/>
        <a:p>
          <a:r>
            <a:rPr lang="en-US" dirty="0"/>
            <a:t>Passes by direct contact</a:t>
          </a:r>
        </a:p>
      </dgm:t>
    </dgm:pt>
    <dgm:pt modelId="{95E5A321-05BA-4AFB-923C-85AC769598FC}" type="parTrans" cxnId="{06E0D1E3-C0FE-4A46-9360-F1002F3F5992}">
      <dgm:prSet/>
      <dgm:spPr/>
      <dgm:t>
        <a:bodyPr/>
        <a:lstStyle/>
        <a:p>
          <a:endParaRPr lang="en-US"/>
        </a:p>
      </dgm:t>
    </dgm:pt>
    <dgm:pt modelId="{0A5039EF-039A-44E4-A79D-A69782D28587}" type="sibTrans" cxnId="{06E0D1E3-C0FE-4A46-9360-F1002F3F5992}">
      <dgm:prSet/>
      <dgm:spPr/>
      <dgm:t>
        <a:bodyPr/>
        <a:lstStyle/>
        <a:p>
          <a:endParaRPr lang="en-US"/>
        </a:p>
      </dgm:t>
    </dgm:pt>
    <dgm:pt modelId="{1A83C869-75C2-4C46-A343-EA3AA99242C4}">
      <dgm:prSet phldrT="[Text]" custT="1"/>
      <dgm:spPr/>
      <dgm:t>
        <a:bodyPr/>
        <a:lstStyle/>
        <a:p>
          <a:r>
            <a:rPr lang="en-US" sz="1800" dirty="0" err="1"/>
            <a:t>Bloodborne</a:t>
          </a:r>
          <a:endParaRPr lang="en-US" sz="1800" dirty="0"/>
        </a:p>
      </dgm:t>
    </dgm:pt>
    <dgm:pt modelId="{AD2E192B-0768-4260-913B-CC3537F27E78}" type="parTrans" cxnId="{5E93B111-3566-45E8-BE5D-4F77DE71E248}">
      <dgm:prSet/>
      <dgm:spPr/>
      <dgm:t>
        <a:bodyPr/>
        <a:lstStyle/>
        <a:p>
          <a:endParaRPr lang="en-US"/>
        </a:p>
      </dgm:t>
    </dgm:pt>
    <dgm:pt modelId="{285D37D2-104D-4BA2-8F99-0DC40DCC9EDB}" type="sibTrans" cxnId="{5E93B111-3566-45E8-BE5D-4F77DE71E248}">
      <dgm:prSet/>
      <dgm:spPr/>
      <dgm:t>
        <a:bodyPr/>
        <a:lstStyle/>
        <a:p>
          <a:endParaRPr lang="en-US"/>
        </a:p>
      </dgm:t>
    </dgm:pt>
    <dgm:pt modelId="{11F0CE1E-A7AF-4356-817B-F6598D21FEB5}">
      <dgm:prSet phldrT="[Text]"/>
      <dgm:spPr/>
      <dgm:t>
        <a:bodyPr/>
        <a:lstStyle/>
        <a:p>
          <a:r>
            <a:rPr lang="en-US" dirty="0"/>
            <a:t>Passes through blood to blood contact</a:t>
          </a:r>
        </a:p>
      </dgm:t>
    </dgm:pt>
    <dgm:pt modelId="{AEA135C2-3B7B-43C6-9CC9-98297885A634}" type="parTrans" cxnId="{A55DF270-E458-4D19-8BE0-8D77009E9BCE}">
      <dgm:prSet/>
      <dgm:spPr/>
      <dgm:t>
        <a:bodyPr/>
        <a:lstStyle/>
        <a:p>
          <a:endParaRPr lang="en-US"/>
        </a:p>
      </dgm:t>
    </dgm:pt>
    <dgm:pt modelId="{1667AFB7-5616-440B-8E68-0C681FA4D2AF}" type="sibTrans" cxnId="{A55DF270-E458-4D19-8BE0-8D77009E9BCE}">
      <dgm:prSet/>
      <dgm:spPr/>
      <dgm:t>
        <a:bodyPr/>
        <a:lstStyle/>
        <a:p>
          <a:endParaRPr lang="en-US"/>
        </a:p>
      </dgm:t>
    </dgm:pt>
    <dgm:pt modelId="{CF0F78A3-1BC0-4C2A-8391-2C09098B86C4}">
      <dgm:prSet phldrT="[Text]" custT="1"/>
      <dgm:spPr/>
      <dgm:t>
        <a:bodyPr/>
        <a:lstStyle/>
        <a:p>
          <a:r>
            <a:rPr lang="en-US" sz="1800" dirty="0"/>
            <a:t>Droplet</a:t>
          </a:r>
        </a:p>
      </dgm:t>
    </dgm:pt>
    <dgm:pt modelId="{02B954A9-924D-460A-BB65-4B9A168B5CAE}" type="parTrans" cxnId="{87D49670-50BF-49E7-9938-5D5F8D9D97D4}">
      <dgm:prSet/>
      <dgm:spPr/>
      <dgm:t>
        <a:bodyPr/>
        <a:lstStyle/>
        <a:p>
          <a:endParaRPr lang="en-US"/>
        </a:p>
      </dgm:t>
    </dgm:pt>
    <dgm:pt modelId="{9EEF9F1D-3C6C-41CF-80DE-B64F0AE7CDB0}" type="sibTrans" cxnId="{87D49670-50BF-49E7-9938-5D5F8D9D97D4}">
      <dgm:prSet/>
      <dgm:spPr/>
      <dgm:t>
        <a:bodyPr/>
        <a:lstStyle/>
        <a:p>
          <a:endParaRPr lang="en-US"/>
        </a:p>
      </dgm:t>
    </dgm:pt>
    <dgm:pt modelId="{247F2B56-3584-4A2A-B5CB-BF43FFD3FB5C}">
      <dgm:prSet phldrT="[Text]"/>
      <dgm:spPr/>
      <dgm:t>
        <a:bodyPr/>
        <a:lstStyle/>
        <a:p>
          <a:r>
            <a:rPr lang="en-US" dirty="0"/>
            <a:t>Passes through inhaled droplets</a:t>
          </a:r>
        </a:p>
      </dgm:t>
    </dgm:pt>
    <dgm:pt modelId="{C9877996-82BD-4193-AE3E-9AEA062BC662}" type="parTrans" cxnId="{CEE082F8-64B9-4BC7-BC62-B8B2251893AC}">
      <dgm:prSet/>
      <dgm:spPr/>
      <dgm:t>
        <a:bodyPr/>
        <a:lstStyle/>
        <a:p>
          <a:endParaRPr lang="en-US"/>
        </a:p>
      </dgm:t>
    </dgm:pt>
    <dgm:pt modelId="{EE144ED8-BB43-49F4-A305-7AFED2BE91D7}" type="sibTrans" cxnId="{CEE082F8-64B9-4BC7-BC62-B8B2251893AC}">
      <dgm:prSet/>
      <dgm:spPr/>
      <dgm:t>
        <a:bodyPr/>
        <a:lstStyle/>
        <a:p>
          <a:endParaRPr lang="en-US"/>
        </a:p>
      </dgm:t>
    </dgm:pt>
    <dgm:pt modelId="{DE04F1BB-3E0D-4245-9A2C-E2BE3FF363BD}">
      <dgm:prSet phldrT="[Text]"/>
      <dgm:spPr/>
      <dgm:t>
        <a:bodyPr/>
        <a:lstStyle/>
        <a:p>
          <a:r>
            <a:rPr lang="en-US" dirty="0"/>
            <a:t>Measles</a:t>
          </a:r>
        </a:p>
      </dgm:t>
    </dgm:pt>
    <dgm:pt modelId="{2F49EB41-E21A-4017-A77B-C41C839F3FFD}" type="parTrans" cxnId="{AC71E767-4F53-4520-88F0-14EF5823B0B4}">
      <dgm:prSet/>
      <dgm:spPr/>
      <dgm:t>
        <a:bodyPr/>
        <a:lstStyle/>
        <a:p>
          <a:endParaRPr lang="en-US"/>
        </a:p>
      </dgm:t>
    </dgm:pt>
    <dgm:pt modelId="{93F57463-FEF1-4071-AC2E-A07762A0462D}" type="sibTrans" cxnId="{AC71E767-4F53-4520-88F0-14EF5823B0B4}">
      <dgm:prSet/>
      <dgm:spPr/>
      <dgm:t>
        <a:bodyPr/>
        <a:lstStyle/>
        <a:p>
          <a:endParaRPr lang="en-US"/>
        </a:p>
      </dgm:t>
    </dgm:pt>
    <dgm:pt modelId="{CF3F62FA-2E47-40E3-B79D-B2212216812C}">
      <dgm:prSet phldrT="[Text]"/>
      <dgm:spPr/>
      <dgm:t>
        <a:bodyPr/>
        <a:lstStyle/>
        <a:p>
          <a:r>
            <a:rPr lang="en-US" dirty="0" err="1"/>
            <a:t>Varicella</a:t>
          </a:r>
          <a:endParaRPr lang="en-US" dirty="0"/>
        </a:p>
      </dgm:t>
    </dgm:pt>
    <dgm:pt modelId="{C6B24576-4024-49EC-8DB5-8FFEF00AF626}" type="parTrans" cxnId="{72B96FB3-2318-4B92-8365-B1F463C45AAC}">
      <dgm:prSet/>
      <dgm:spPr/>
      <dgm:t>
        <a:bodyPr/>
        <a:lstStyle/>
        <a:p>
          <a:endParaRPr lang="en-US"/>
        </a:p>
      </dgm:t>
    </dgm:pt>
    <dgm:pt modelId="{878FF172-61DB-41E3-837B-CED4B8834012}" type="sibTrans" cxnId="{72B96FB3-2318-4B92-8365-B1F463C45AAC}">
      <dgm:prSet/>
      <dgm:spPr/>
      <dgm:t>
        <a:bodyPr/>
        <a:lstStyle/>
        <a:p>
          <a:endParaRPr lang="en-US"/>
        </a:p>
      </dgm:t>
    </dgm:pt>
    <dgm:pt modelId="{1C023235-4E27-4D18-A5A7-5B0598F73392}">
      <dgm:prSet phldrT="[Text]"/>
      <dgm:spPr/>
      <dgm:t>
        <a:bodyPr/>
        <a:lstStyle/>
        <a:p>
          <a:r>
            <a:rPr lang="en-US" dirty="0"/>
            <a:t>Tuberculosis</a:t>
          </a:r>
        </a:p>
      </dgm:t>
    </dgm:pt>
    <dgm:pt modelId="{DBAC4084-2B84-4488-8E12-35F1E0C8F493}" type="parTrans" cxnId="{21B8B01E-F54C-44FD-9247-1C4477703F6D}">
      <dgm:prSet/>
      <dgm:spPr/>
      <dgm:t>
        <a:bodyPr/>
        <a:lstStyle/>
        <a:p>
          <a:endParaRPr lang="en-US"/>
        </a:p>
      </dgm:t>
    </dgm:pt>
    <dgm:pt modelId="{72410A11-BD9F-4B6A-8326-EF2134F61B7A}" type="sibTrans" cxnId="{21B8B01E-F54C-44FD-9247-1C4477703F6D}">
      <dgm:prSet/>
      <dgm:spPr/>
      <dgm:t>
        <a:bodyPr/>
        <a:lstStyle/>
        <a:p>
          <a:endParaRPr lang="en-US"/>
        </a:p>
      </dgm:t>
    </dgm:pt>
    <dgm:pt modelId="{20E3685C-9F1B-43AE-A44D-1F723426FB34}">
      <dgm:prSet phldrT="[Text]"/>
      <dgm:spPr/>
      <dgm:t>
        <a:bodyPr/>
        <a:lstStyle/>
        <a:p>
          <a:r>
            <a:rPr lang="en-US" dirty="0"/>
            <a:t>Herpes</a:t>
          </a:r>
        </a:p>
      </dgm:t>
    </dgm:pt>
    <dgm:pt modelId="{ABA0C672-1640-4A44-9B1C-F41369E34E92}" type="parTrans" cxnId="{ACFDB0D4-066C-4159-8B63-D265D4E9BCFA}">
      <dgm:prSet/>
      <dgm:spPr/>
      <dgm:t>
        <a:bodyPr/>
        <a:lstStyle/>
        <a:p>
          <a:endParaRPr lang="en-US"/>
        </a:p>
      </dgm:t>
    </dgm:pt>
    <dgm:pt modelId="{BB9ED97D-4A3E-4C3D-A737-73C0A7582B63}" type="sibTrans" cxnId="{ACFDB0D4-066C-4159-8B63-D265D4E9BCFA}">
      <dgm:prSet/>
      <dgm:spPr/>
      <dgm:t>
        <a:bodyPr/>
        <a:lstStyle/>
        <a:p>
          <a:endParaRPr lang="en-US"/>
        </a:p>
      </dgm:t>
    </dgm:pt>
    <dgm:pt modelId="{00DE215F-C72B-499D-A427-7D7B067CA7B3}">
      <dgm:prSet phldrT="[Text]"/>
      <dgm:spPr/>
      <dgm:t>
        <a:bodyPr/>
        <a:lstStyle/>
        <a:p>
          <a:r>
            <a:rPr lang="en-US" dirty="0"/>
            <a:t>Staph infections</a:t>
          </a:r>
        </a:p>
      </dgm:t>
    </dgm:pt>
    <dgm:pt modelId="{917CF5CD-68D0-4187-94DA-C6929D016F35}" type="parTrans" cxnId="{71990BF8-BF20-4A34-8438-6C7AFC8EA577}">
      <dgm:prSet/>
      <dgm:spPr/>
      <dgm:t>
        <a:bodyPr/>
        <a:lstStyle/>
        <a:p>
          <a:endParaRPr lang="en-US"/>
        </a:p>
      </dgm:t>
    </dgm:pt>
    <dgm:pt modelId="{845F1FE7-2090-4821-9F3E-7B05BAABA972}" type="sibTrans" cxnId="{71990BF8-BF20-4A34-8438-6C7AFC8EA577}">
      <dgm:prSet/>
      <dgm:spPr/>
      <dgm:t>
        <a:bodyPr/>
        <a:lstStyle/>
        <a:p>
          <a:endParaRPr lang="en-US"/>
        </a:p>
      </dgm:t>
    </dgm:pt>
    <dgm:pt modelId="{DC119116-2C0E-4A4D-BC9F-180525788F49}">
      <dgm:prSet phldrT="[Text]"/>
      <dgm:spPr/>
      <dgm:t>
        <a:bodyPr/>
        <a:lstStyle/>
        <a:p>
          <a:r>
            <a:rPr lang="en-US" dirty="0"/>
            <a:t>Pneumonia</a:t>
          </a:r>
        </a:p>
      </dgm:t>
    </dgm:pt>
    <dgm:pt modelId="{7F63A9C3-E09A-4BA4-B20F-AE87C99E06AE}" type="parTrans" cxnId="{3152EBFE-5139-40D3-9FA6-4ED912727D66}">
      <dgm:prSet/>
      <dgm:spPr/>
      <dgm:t>
        <a:bodyPr/>
        <a:lstStyle/>
        <a:p>
          <a:endParaRPr lang="en-US"/>
        </a:p>
      </dgm:t>
    </dgm:pt>
    <dgm:pt modelId="{58E6A710-CF05-48F4-AB7E-55C5181FA9A7}" type="sibTrans" cxnId="{3152EBFE-5139-40D3-9FA6-4ED912727D66}">
      <dgm:prSet/>
      <dgm:spPr/>
      <dgm:t>
        <a:bodyPr/>
        <a:lstStyle/>
        <a:p>
          <a:endParaRPr lang="en-US"/>
        </a:p>
      </dgm:t>
    </dgm:pt>
    <dgm:pt modelId="{915A5756-59B9-4B36-A62B-DD16ABEF9AEA}">
      <dgm:prSet phldrT="[Text]"/>
      <dgm:spPr/>
      <dgm:t>
        <a:bodyPr/>
        <a:lstStyle/>
        <a:p>
          <a:r>
            <a:rPr lang="en-US" dirty="0" err="1"/>
            <a:t>Menningitis</a:t>
          </a:r>
          <a:endParaRPr lang="en-US" dirty="0"/>
        </a:p>
      </dgm:t>
    </dgm:pt>
    <dgm:pt modelId="{0120CBD3-2E64-4DB8-A547-CD1305D427CD}" type="parTrans" cxnId="{6A316446-481B-46F3-9239-87ACAD785D0C}">
      <dgm:prSet/>
      <dgm:spPr/>
      <dgm:t>
        <a:bodyPr/>
        <a:lstStyle/>
        <a:p>
          <a:endParaRPr lang="en-US"/>
        </a:p>
      </dgm:t>
    </dgm:pt>
    <dgm:pt modelId="{AB679277-06D7-41FD-A9E9-ED31CAFDD988}" type="sibTrans" cxnId="{6A316446-481B-46F3-9239-87ACAD785D0C}">
      <dgm:prSet/>
      <dgm:spPr/>
      <dgm:t>
        <a:bodyPr/>
        <a:lstStyle/>
        <a:p>
          <a:endParaRPr lang="en-US"/>
        </a:p>
      </dgm:t>
    </dgm:pt>
    <dgm:pt modelId="{8B7F2819-7F8C-4323-BE5D-C772A124BE10}">
      <dgm:prSet phldrT="[Text]"/>
      <dgm:spPr/>
      <dgm:t>
        <a:bodyPr/>
        <a:lstStyle/>
        <a:p>
          <a:r>
            <a:rPr lang="en-US" dirty="0"/>
            <a:t>Mumps</a:t>
          </a:r>
        </a:p>
      </dgm:t>
    </dgm:pt>
    <dgm:pt modelId="{9F9CB12B-9D5C-46F5-B7A1-D43B3582D586}" type="parTrans" cxnId="{B52CAECA-627E-4A9C-9530-04DA38C955CE}">
      <dgm:prSet/>
      <dgm:spPr/>
      <dgm:t>
        <a:bodyPr/>
        <a:lstStyle/>
        <a:p>
          <a:endParaRPr lang="en-US"/>
        </a:p>
      </dgm:t>
    </dgm:pt>
    <dgm:pt modelId="{A59FEA0A-B693-4D0B-A3DB-30F89336EEC5}" type="sibTrans" cxnId="{B52CAECA-627E-4A9C-9530-04DA38C955CE}">
      <dgm:prSet/>
      <dgm:spPr/>
      <dgm:t>
        <a:bodyPr/>
        <a:lstStyle/>
        <a:p>
          <a:endParaRPr lang="en-US"/>
        </a:p>
      </dgm:t>
    </dgm:pt>
    <dgm:pt modelId="{E15AECD2-D1C0-402E-A64A-C3201297ECD4}">
      <dgm:prSet phldrT="[Text]"/>
      <dgm:spPr/>
      <dgm:t>
        <a:bodyPr/>
        <a:lstStyle/>
        <a:p>
          <a:r>
            <a:rPr lang="en-US" dirty="0"/>
            <a:t>Hepatitis B &amp; C</a:t>
          </a:r>
        </a:p>
      </dgm:t>
    </dgm:pt>
    <dgm:pt modelId="{67E9085F-1DB8-44AD-B9E0-F0CC42C2D82F}" type="parTrans" cxnId="{892D80A8-A973-48DA-9A9C-599C13862A84}">
      <dgm:prSet/>
      <dgm:spPr/>
      <dgm:t>
        <a:bodyPr/>
        <a:lstStyle/>
        <a:p>
          <a:endParaRPr lang="en-US"/>
        </a:p>
      </dgm:t>
    </dgm:pt>
    <dgm:pt modelId="{9D201252-07EC-4C5A-B9D8-466DF2783617}" type="sibTrans" cxnId="{892D80A8-A973-48DA-9A9C-599C13862A84}">
      <dgm:prSet/>
      <dgm:spPr/>
      <dgm:t>
        <a:bodyPr/>
        <a:lstStyle/>
        <a:p>
          <a:endParaRPr lang="en-US"/>
        </a:p>
      </dgm:t>
    </dgm:pt>
    <dgm:pt modelId="{E8C20341-DB00-4312-8E7D-F88AF15642AA}">
      <dgm:prSet phldrT="[Text]"/>
      <dgm:spPr/>
      <dgm:t>
        <a:bodyPr/>
        <a:lstStyle/>
        <a:p>
          <a:r>
            <a:rPr lang="en-US" dirty="0"/>
            <a:t>HIV</a:t>
          </a:r>
        </a:p>
      </dgm:t>
    </dgm:pt>
    <dgm:pt modelId="{13366045-61D7-4D0D-B8CC-4B39D8328EC0}" type="parTrans" cxnId="{6AB64993-933C-4C27-984D-3FCCFD9FD763}">
      <dgm:prSet/>
      <dgm:spPr/>
      <dgm:t>
        <a:bodyPr/>
        <a:lstStyle/>
        <a:p>
          <a:endParaRPr lang="en-US"/>
        </a:p>
      </dgm:t>
    </dgm:pt>
    <dgm:pt modelId="{C99A67CA-5937-47C8-A572-AF559B42CA25}" type="sibTrans" cxnId="{6AB64993-933C-4C27-984D-3FCCFD9FD763}">
      <dgm:prSet/>
      <dgm:spPr/>
      <dgm:t>
        <a:bodyPr/>
        <a:lstStyle/>
        <a:p>
          <a:endParaRPr lang="en-US"/>
        </a:p>
      </dgm:t>
    </dgm:pt>
    <dgm:pt modelId="{ACC26FD3-D4C5-48A4-BADF-9D4EA74E3300}" type="pres">
      <dgm:prSet presAssocID="{BCA06BC1-85CD-4DDE-9ABA-7365D8BB530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7330C4-CF3F-4C49-8EF9-E3F0F73242EE}" type="pres">
      <dgm:prSet presAssocID="{BCA06BC1-85CD-4DDE-9ABA-7365D8BB530A}" presName="children" presStyleCnt="0"/>
      <dgm:spPr/>
    </dgm:pt>
    <dgm:pt modelId="{C9EFB616-C3BC-45CC-8A62-0A166176D2B4}" type="pres">
      <dgm:prSet presAssocID="{BCA06BC1-85CD-4DDE-9ABA-7365D8BB530A}" presName="child1group" presStyleCnt="0"/>
      <dgm:spPr/>
    </dgm:pt>
    <dgm:pt modelId="{967A65D6-F025-45E8-8F33-26E22AD3AF24}" type="pres">
      <dgm:prSet presAssocID="{BCA06BC1-85CD-4DDE-9ABA-7365D8BB530A}" presName="child1" presStyleLbl="bgAcc1" presStyleIdx="0" presStyleCnt="4" custLinFactNeighborX="-4537"/>
      <dgm:spPr/>
      <dgm:t>
        <a:bodyPr/>
        <a:lstStyle/>
        <a:p>
          <a:endParaRPr lang="en-US"/>
        </a:p>
      </dgm:t>
    </dgm:pt>
    <dgm:pt modelId="{8C00D743-A109-46DB-8D53-C278F89DB287}" type="pres">
      <dgm:prSet presAssocID="{BCA06BC1-85CD-4DDE-9ABA-7365D8BB530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0B56D-5DC8-478F-9357-EDA2D796A88F}" type="pres">
      <dgm:prSet presAssocID="{BCA06BC1-85CD-4DDE-9ABA-7365D8BB530A}" presName="child2group" presStyleCnt="0"/>
      <dgm:spPr/>
    </dgm:pt>
    <dgm:pt modelId="{A8C2E9C7-E3A9-4E6C-8E39-43866EA4A23E}" type="pres">
      <dgm:prSet presAssocID="{BCA06BC1-85CD-4DDE-9ABA-7365D8BB530A}" presName="child2" presStyleLbl="bgAcc1" presStyleIdx="1" presStyleCnt="4" custLinFactNeighborX="3323"/>
      <dgm:spPr/>
      <dgm:t>
        <a:bodyPr/>
        <a:lstStyle/>
        <a:p>
          <a:endParaRPr lang="en-US"/>
        </a:p>
      </dgm:t>
    </dgm:pt>
    <dgm:pt modelId="{F82E5F96-90C5-4CD9-882D-14A808929D0D}" type="pres">
      <dgm:prSet presAssocID="{BCA06BC1-85CD-4DDE-9ABA-7365D8BB530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D4F80-3D3D-483E-8539-AB5433D61408}" type="pres">
      <dgm:prSet presAssocID="{BCA06BC1-85CD-4DDE-9ABA-7365D8BB530A}" presName="child3group" presStyleCnt="0"/>
      <dgm:spPr/>
    </dgm:pt>
    <dgm:pt modelId="{6D9AB78B-7760-4086-8E53-E5337069804E}" type="pres">
      <dgm:prSet presAssocID="{BCA06BC1-85CD-4DDE-9ABA-7365D8BB530A}" presName="child3" presStyleLbl="bgAcc1" presStyleIdx="2" presStyleCnt="4" custLinFactNeighborX="6813" custLinFactNeighborY="3017"/>
      <dgm:spPr/>
      <dgm:t>
        <a:bodyPr/>
        <a:lstStyle/>
        <a:p>
          <a:endParaRPr lang="en-US"/>
        </a:p>
      </dgm:t>
    </dgm:pt>
    <dgm:pt modelId="{59966E61-1EA7-4371-B46A-52B92C76729E}" type="pres">
      <dgm:prSet presAssocID="{BCA06BC1-85CD-4DDE-9ABA-7365D8BB530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F504E-BBEC-4C7A-B87B-8E1E60A6238C}" type="pres">
      <dgm:prSet presAssocID="{BCA06BC1-85CD-4DDE-9ABA-7365D8BB530A}" presName="child4group" presStyleCnt="0"/>
      <dgm:spPr/>
    </dgm:pt>
    <dgm:pt modelId="{D1B57382-5319-4D42-8D8C-451299C51FF5}" type="pres">
      <dgm:prSet presAssocID="{BCA06BC1-85CD-4DDE-9ABA-7365D8BB530A}" presName="child4" presStyleLbl="bgAcc1" presStyleIdx="3" presStyleCnt="4" custLinFactNeighborX="-8027" custLinFactNeighborY="-2371"/>
      <dgm:spPr/>
      <dgm:t>
        <a:bodyPr/>
        <a:lstStyle/>
        <a:p>
          <a:endParaRPr lang="en-US"/>
        </a:p>
      </dgm:t>
    </dgm:pt>
    <dgm:pt modelId="{F8C27157-4511-4B11-B175-98AD4F33308C}" type="pres">
      <dgm:prSet presAssocID="{BCA06BC1-85CD-4DDE-9ABA-7365D8BB530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E1AA6-E0BB-4391-B464-CC446BFE5391}" type="pres">
      <dgm:prSet presAssocID="{BCA06BC1-85CD-4DDE-9ABA-7365D8BB530A}" presName="childPlaceholder" presStyleCnt="0"/>
      <dgm:spPr/>
    </dgm:pt>
    <dgm:pt modelId="{426BB0D8-EBC9-44EC-8CE9-40AE021ACD65}" type="pres">
      <dgm:prSet presAssocID="{BCA06BC1-85CD-4DDE-9ABA-7365D8BB530A}" presName="circle" presStyleCnt="0"/>
      <dgm:spPr/>
    </dgm:pt>
    <dgm:pt modelId="{8A67875A-6E3B-4248-9CEC-4E550F5D2402}" type="pres">
      <dgm:prSet presAssocID="{BCA06BC1-85CD-4DDE-9ABA-7365D8BB530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523FB-167A-45B1-ACC8-6BEFE005BE02}" type="pres">
      <dgm:prSet presAssocID="{BCA06BC1-85CD-4DDE-9ABA-7365D8BB530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E18D9-7908-4B43-A57D-EE51DB520623}" type="pres">
      <dgm:prSet presAssocID="{BCA06BC1-85CD-4DDE-9ABA-7365D8BB530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8D237-4D97-46D1-9789-F61A21155E1E}" type="pres">
      <dgm:prSet presAssocID="{BCA06BC1-85CD-4DDE-9ABA-7365D8BB530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8F099-0133-4DF8-B71C-E17606BD355A}" type="pres">
      <dgm:prSet presAssocID="{BCA06BC1-85CD-4DDE-9ABA-7365D8BB530A}" presName="quadrantPlaceholder" presStyleCnt="0"/>
      <dgm:spPr/>
    </dgm:pt>
    <dgm:pt modelId="{7F25638F-9D1D-43CD-8599-D185114EA05A}" type="pres">
      <dgm:prSet presAssocID="{BCA06BC1-85CD-4DDE-9ABA-7365D8BB530A}" presName="center1" presStyleLbl="fgShp" presStyleIdx="0" presStyleCnt="2"/>
      <dgm:spPr/>
    </dgm:pt>
    <dgm:pt modelId="{144FD51F-CE80-4759-B2C3-F5520A50274F}" type="pres">
      <dgm:prSet presAssocID="{BCA06BC1-85CD-4DDE-9ABA-7365D8BB530A}" presName="center2" presStyleLbl="fgShp" presStyleIdx="1" presStyleCnt="2"/>
      <dgm:spPr/>
    </dgm:pt>
  </dgm:ptLst>
  <dgm:cxnLst>
    <dgm:cxn modelId="{B52CAECA-627E-4A9C-9530-04DA38C955CE}" srcId="{CF0F78A3-1BC0-4C2A-8391-2C09098B86C4}" destId="{8B7F2819-7F8C-4323-BE5D-C772A124BE10}" srcOrd="3" destOrd="0" parTransId="{9F9CB12B-9D5C-46F5-B7A1-D43B3582D586}" sibTransId="{A59FEA0A-B693-4D0B-A3DB-30F89336EEC5}"/>
    <dgm:cxn modelId="{892D80A8-A973-48DA-9A9C-599C13862A84}" srcId="{1A83C869-75C2-4C46-A343-EA3AA99242C4}" destId="{E15AECD2-D1C0-402E-A64A-C3201297ECD4}" srcOrd="1" destOrd="0" parTransId="{67E9085F-1DB8-44AD-B9E0-F0CC42C2D82F}" sibTransId="{9D201252-07EC-4C5A-B9D8-466DF2783617}"/>
    <dgm:cxn modelId="{72B96FB3-2318-4B92-8365-B1F463C45AAC}" srcId="{0B03EE30-3F86-43E7-BCB0-F1B3A4F71D95}" destId="{CF3F62FA-2E47-40E3-B79D-B2212216812C}" srcOrd="2" destOrd="0" parTransId="{C6B24576-4024-49EC-8DB5-8FFEF00AF626}" sibTransId="{878FF172-61DB-41E3-837B-CED4B8834012}"/>
    <dgm:cxn modelId="{79519F37-8B79-4E7B-A69A-BFAA5679B9A1}" type="presOf" srcId="{CF3F62FA-2E47-40E3-B79D-B2212216812C}" destId="{967A65D6-F025-45E8-8F33-26E22AD3AF24}" srcOrd="0" destOrd="2" presId="urn:microsoft.com/office/officeart/2005/8/layout/cycle4#1"/>
    <dgm:cxn modelId="{6AB64993-933C-4C27-984D-3FCCFD9FD763}" srcId="{1A83C869-75C2-4C46-A343-EA3AA99242C4}" destId="{E8C20341-DB00-4312-8E7D-F88AF15642AA}" srcOrd="2" destOrd="0" parTransId="{13366045-61D7-4D0D-B8CC-4B39D8328EC0}" sibTransId="{C99A67CA-5937-47C8-A572-AF559B42CA25}"/>
    <dgm:cxn modelId="{E36FF114-D529-4893-A2AF-AD2E351FAE69}" type="presOf" srcId="{E8C20341-DB00-4312-8E7D-F88AF15642AA}" destId="{6D9AB78B-7760-4086-8E53-E5337069804E}" srcOrd="0" destOrd="2" presId="urn:microsoft.com/office/officeart/2005/8/layout/cycle4#1"/>
    <dgm:cxn modelId="{A55DF270-E458-4D19-8BE0-8D77009E9BCE}" srcId="{1A83C869-75C2-4C46-A343-EA3AA99242C4}" destId="{11F0CE1E-A7AF-4356-817B-F6598D21FEB5}" srcOrd="0" destOrd="0" parTransId="{AEA135C2-3B7B-43C6-9CC9-98297885A634}" sibTransId="{1667AFB7-5616-440B-8E68-0C681FA4D2AF}"/>
    <dgm:cxn modelId="{1515806C-7CB6-4E59-924D-4ADAA115F6AA}" type="presOf" srcId="{DE04F1BB-3E0D-4245-9A2C-E2BE3FF363BD}" destId="{967A65D6-F025-45E8-8F33-26E22AD3AF24}" srcOrd="0" destOrd="1" presId="urn:microsoft.com/office/officeart/2005/8/layout/cycle4#1"/>
    <dgm:cxn modelId="{C76DCDC5-F67A-4A04-9194-6780F4838BD9}" type="presOf" srcId="{11F0CE1E-A7AF-4356-817B-F6598D21FEB5}" destId="{59966E61-1EA7-4371-B46A-52B92C76729E}" srcOrd="1" destOrd="0" presId="urn:microsoft.com/office/officeart/2005/8/layout/cycle4#1"/>
    <dgm:cxn modelId="{F4B34F53-25A5-431D-9543-FFC56437FB14}" type="presOf" srcId="{915A5756-59B9-4B36-A62B-DD16ABEF9AEA}" destId="{F8C27157-4511-4B11-B175-98AD4F33308C}" srcOrd="1" destOrd="2" presId="urn:microsoft.com/office/officeart/2005/8/layout/cycle4#1"/>
    <dgm:cxn modelId="{FAD64E4A-E197-475A-9CBA-37C688A1675A}" type="presOf" srcId="{8B7F2819-7F8C-4323-BE5D-C772A124BE10}" destId="{F8C27157-4511-4B11-B175-98AD4F33308C}" srcOrd="1" destOrd="3" presId="urn:microsoft.com/office/officeart/2005/8/layout/cycle4#1"/>
    <dgm:cxn modelId="{AA703D5A-3215-4224-BD84-84DC2BEF219E}" type="presOf" srcId="{E849B2E5-581E-442D-9097-178E3D0CED63}" destId="{A8C2E9C7-E3A9-4E6C-8E39-43866EA4A23E}" srcOrd="0" destOrd="0" presId="urn:microsoft.com/office/officeart/2005/8/layout/cycle4#1"/>
    <dgm:cxn modelId="{4ED5BCBD-6B72-4065-A5ED-232508CC6C25}" srcId="{0B03EE30-3F86-43E7-BCB0-F1B3A4F71D95}" destId="{27B21C3A-994C-4D3C-8113-0CEF40650421}" srcOrd="0" destOrd="0" parTransId="{DE856686-E940-44DC-B4FD-BDF686EBDC50}" sibTransId="{06E63525-0EDE-472F-8CFB-638F30DA3D85}"/>
    <dgm:cxn modelId="{C74E58CF-B786-41B0-B021-157A6BA6F95B}" type="presOf" srcId="{DE04F1BB-3E0D-4245-9A2C-E2BE3FF363BD}" destId="{8C00D743-A109-46DB-8D53-C278F89DB287}" srcOrd="1" destOrd="1" presId="urn:microsoft.com/office/officeart/2005/8/layout/cycle4#1"/>
    <dgm:cxn modelId="{CEA9DB2C-F33A-4109-8382-F17D92584AF0}" type="presOf" srcId="{0B03EE30-3F86-43E7-BCB0-F1B3A4F71D95}" destId="{8A67875A-6E3B-4248-9CEC-4E550F5D2402}" srcOrd="0" destOrd="0" presId="urn:microsoft.com/office/officeart/2005/8/layout/cycle4#1"/>
    <dgm:cxn modelId="{D93FD3A7-E41A-438F-9289-03D096E5E612}" type="presOf" srcId="{1A83C869-75C2-4C46-A343-EA3AA99242C4}" destId="{892E18D9-7908-4B43-A57D-EE51DB520623}" srcOrd="0" destOrd="0" presId="urn:microsoft.com/office/officeart/2005/8/layout/cycle4#1"/>
    <dgm:cxn modelId="{7E53B21B-105E-4A7F-864E-183BA1300004}" type="presOf" srcId="{1C023235-4E27-4D18-A5A7-5B0598F73392}" destId="{967A65D6-F025-45E8-8F33-26E22AD3AF24}" srcOrd="0" destOrd="3" presId="urn:microsoft.com/office/officeart/2005/8/layout/cycle4#1"/>
    <dgm:cxn modelId="{AC71E767-4F53-4520-88F0-14EF5823B0B4}" srcId="{0B03EE30-3F86-43E7-BCB0-F1B3A4F71D95}" destId="{DE04F1BB-3E0D-4245-9A2C-E2BE3FF363BD}" srcOrd="1" destOrd="0" parTransId="{2F49EB41-E21A-4017-A77B-C41C839F3FFD}" sibTransId="{93F57463-FEF1-4071-AC2E-A07762A0462D}"/>
    <dgm:cxn modelId="{348A5DFA-C1C0-42F5-8FAC-768D25E1D749}" type="presOf" srcId="{6327D70A-EB08-48B6-AAC6-2A8A3B045ED7}" destId="{0CF523FB-167A-45B1-ACC8-6BEFE005BE02}" srcOrd="0" destOrd="0" presId="urn:microsoft.com/office/officeart/2005/8/layout/cycle4#1"/>
    <dgm:cxn modelId="{8D2A2E5C-B4D4-4EEA-B746-545FD9850351}" type="presOf" srcId="{DC119116-2C0E-4A4D-BC9F-180525788F49}" destId="{F8C27157-4511-4B11-B175-98AD4F33308C}" srcOrd="1" destOrd="1" presId="urn:microsoft.com/office/officeart/2005/8/layout/cycle4#1"/>
    <dgm:cxn modelId="{A4EDF3F7-319F-4BA2-BAFC-D88B32621A16}" type="presOf" srcId="{27B21C3A-994C-4D3C-8113-0CEF40650421}" destId="{8C00D743-A109-46DB-8D53-C278F89DB287}" srcOrd="1" destOrd="0" presId="urn:microsoft.com/office/officeart/2005/8/layout/cycle4#1"/>
    <dgm:cxn modelId="{6A316446-481B-46F3-9239-87ACAD785D0C}" srcId="{CF0F78A3-1BC0-4C2A-8391-2C09098B86C4}" destId="{915A5756-59B9-4B36-A62B-DD16ABEF9AEA}" srcOrd="2" destOrd="0" parTransId="{0120CBD3-2E64-4DB8-A547-CD1305D427CD}" sibTransId="{AB679277-06D7-41FD-A9E9-ED31CAFDD988}"/>
    <dgm:cxn modelId="{21B8B01E-F54C-44FD-9247-1C4477703F6D}" srcId="{0B03EE30-3F86-43E7-BCB0-F1B3A4F71D95}" destId="{1C023235-4E27-4D18-A5A7-5B0598F73392}" srcOrd="3" destOrd="0" parTransId="{DBAC4084-2B84-4488-8E12-35F1E0C8F493}" sibTransId="{72410A11-BD9F-4B6A-8326-EF2134F61B7A}"/>
    <dgm:cxn modelId="{987F80D0-8B7E-4FCD-B8AD-2770F99554F8}" type="presOf" srcId="{1C023235-4E27-4D18-A5A7-5B0598F73392}" destId="{8C00D743-A109-46DB-8D53-C278F89DB287}" srcOrd="1" destOrd="3" presId="urn:microsoft.com/office/officeart/2005/8/layout/cycle4#1"/>
    <dgm:cxn modelId="{71990BF8-BF20-4A34-8438-6C7AFC8EA577}" srcId="{6327D70A-EB08-48B6-AAC6-2A8A3B045ED7}" destId="{00DE215F-C72B-499D-A427-7D7B067CA7B3}" srcOrd="2" destOrd="0" parTransId="{917CF5CD-68D0-4187-94DA-C6929D016F35}" sibTransId="{845F1FE7-2090-4821-9F3E-7B05BAABA972}"/>
    <dgm:cxn modelId="{87D49670-50BF-49E7-9938-5D5F8D9D97D4}" srcId="{BCA06BC1-85CD-4DDE-9ABA-7365D8BB530A}" destId="{CF0F78A3-1BC0-4C2A-8391-2C09098B86C4}" srcOrd="3" destOrd="0" parTransId="{02B954A9-924D-460A-BB65-4B9A168B5CAE}" sibTransId="{9EEF9F1D-3C6C-41CF-80DE-B64F0AE7CDB0}"/>
    <dgm:cxn modelId="{06E0D1E3-C0FE-4A46-9360-F1002F3F5992}" srcId="{6327D70A-EB08-48B6-AAC6-2A8A3B045ED7}" destId="{E849B2E5-581E-442D-9097-178E3D0CED63}" srcOrd="0" destOrd="0" parTransId="{95E5A321-05BA-4AFB-923C-85AC769598FC}" sibTransId="{0A5039EF-039A-44E4-A79D-A69782D28587}"/>
    <dgm:cxn modelId="{BB22F209-C3C2-4B34-B914-2031E4491C93}" type="presOf" srcId="{BCA06BC1-85CD-4DDE-9ABA-7365D8BB530A}" destId="{ACC26FD3-D4C5-48A4-BADF-9D4EA74E3300}" srcOrd="0" destOrd="0" presId="urn:microsoft.com/office/officeart/2005/8/layout/cycle4#1"/>
    <dgm:cxn modelId="{0495977E-330B-4F0C-A200-B1140189B59D}" type="presOf" srcId="{CF0F78A3-1BC0-4C2A-8391-2C09098B86C4}" destId="{9A28D237-4D97-46D1-9789-F61A21155E1E}" srcOrd="0" destOrd="0" presId="urn:microsoft.com/office/officeart/2005/8/layout/cycle4#1"/>
    <dgm:cxn modelId="{9E6D9077-5118-4FD2-A308-5893E0F93B13}" type="presOf" srcId="{8B7F2819-7F8C-4323-BE5D-C772A124BE10}" destId="{D1B57382-5319-4D42-8D8C-451299C51FF5}" srcOrd="0" destOrd="3" presId="urn:microsoft.com/office/officeart/2005/8/layout/cycle4#1"/>
    <dgm:cxn modelId="{0F619985-AC3F-4064-BF80-7F688119416A}" type="presOf" srcId="{00DE215F-C72B-499D-A427-7D7B067CA7B3}" destId="{A8C2E9C7-E3A9-4E6C-8E39-43866EA4A23E}" srcOrd="0" destOrd="2" presId="urn:microsoft.com/office/officeart/2005/8/layout/cycle4#1"/>
    <dgm:cxn modelId="{3152EBFE-5139-40D3-9FA6-4ED912727D66}" srcId="{CF0F78A3-1BC0-4C2A-8391-2C09098B86C4}" destId="{DC119116-2C0E-4A4D-BC9F-180525788F49}" srcOrd="1" destOrd="0" parTransId="{7F63A9C3-E09A-4BA4-B20F-AE87C99E06AE}" sibTransId="{58E6A710-CF05-48F4-AB7E-55C5181FA9A7}"/>
    <dgm:cxn modelId="{196EB849-B073-4C39-B9FB-D29AD47DD3DF}" type="presOf" srcId="{DC119116-2C0E-4A4D-BC9F-180525788F49}" destId="{D1B57382-5319-4D42-8D8C-451299C51FF5}" srcOrd="0" destOrd="1" presId="urn:microsoft.com/office/officeart/2005/8/layout/cycle4#1"/>
    <dgm:cxn modelId="{3912BE5F-1635-47CE-A524-1CF8A0612B72}" type="presOf" srcId="{20E3685C-9F1B-43AE-A44D-1F723426FB34}" destId="{F82E5F96-90C5-4CD9-882D-14A808929D0D}" srcOrd="1" destOrd="1" presId="urn:microsoft.com/office/officeart/2005/8/layout/cycle4#1"/>
    <dgm:cxn modelId="{3E513500-2205-4F2A-AEC5-1921D2EA5E18}" type="presOf" srcId="{E15AECD2-D1C0-402E-A64A-C3201297ECD4}" destId="{6D9AB78B-7760-4086-8E53-E5337069804E}" srcOrd="0" destOrd="1" presId="urn:microsoft.com/office/officeart/2005/8/layout/cycle4#1"/>
    <dgm:cxn modelId="{49D36BE1-4666-4E8C-B5E8-11007917443E}" type="presOf" srcId="{247F2B56-3584-4A2A-B5CB-BF43FFD3FB5C}" destId="{D1B57382-5319-4D42-8D8C-451299C51FF5}" srcOrd="0" destOrd="0" presId="urn:microsoft.com/office/officeart/2005/8/layout/cycle4#1"/>
    <dgm:cxn modelId="{DF276882-BA99-454D-9E7F-4444E2CEA6D9}" srcId="{BCA06BC1-85CD-4DDE-9ABA-7365D8BB530A}" destId="{6327D70A-EB08-48B6-AAC6-2A8A3B045ED7}" srcOrd="1" destOrd="0" parTransId="{F2BE4E78-C3F5-4E65-A1DB-F82667B45EE1}" sibTransId="{033A3C82-6920-4D00-9C27-850410EED3D9}"/>
    <dgm:cxn modelId="{91959798-7E4D-4318-BDF4-C78D825A223F}" type="presOf" srcId="{E15AECD2-D1C0-402E-A64A-C3201297ECD4}" destId="{59966E61-1EA7-4371-B46A-52B92C76729E}" srcOrd="1" destOrd="1" presId="urn:microsoft.com/office/officeart/2005/8/layout/cycle4#1"/>
    <dgm:cxn modelId="{5E93B111-3566-45E8-BE5D-4F77DE71E248}" srcId="{BCA06BC1-85CD-4DDE-9ABA-7365D8BB530A}" destId="{1A83C869-75C2-4C46-A343-EA3AA99242C4}" srcOrd="2" destOrd="0" parTransId="{AD2E192B-0768-4260-913B-CC3537F27E78}" sibTransId="{285D37D2-104D-4BA2-8F99-0DC40DCC9EDB}"/>
    <dgm:cxn modelId="{ACFDB0D4-066C-4159-8B63-D265D4E9BCFA}" srcId="{6327D70A-EB08-48B6-AAC6-2A8A3B045ED7}" destId="{20E3685C-9F1B-43AE-A44D-1F723426FB34}" srcOrd="1" destOrd="0" parTransId="{ABA0C672-1640-4A44-9B1C-F41369E34E92}" sibTransId="{BB9ED97D-4A3E-4C3D-A737-73C0A7582B63}"/>
    <dgm:cxn modelId="{B8895940-BF51-4EA2-853F-4CD0D34F8693}" type="presOf" srcId="{247F2B56-3584-4A2A-B5CB-BF43FFD3FB5C}" destId="{F8C27157-4511-4B11-B175-98AD4F33308C}" srcOrd="1" destOrd="0" presId="urn:microsoft.com/office/officeart/2005/8/layout/cycle4#1"/>
    <dgm:cxn modelId="{E59CE278-278A-4FD8-9EC7-9C8913385FDE}" type="presOf" srcId="{27B21C3A-994C-4D3C-8113-0CEF40650421}" destId="{967A65D6-F025-45E8-8F33-26E22AD3AF24}" srcOrd="0" destOrd="0" presId="urn:microsoft.com/office/officeart/2005/8/layout/cycle4#1"/>
    <dgm:cxn modelId="{70A66A33-139E-4988-8126-02995BBD5778}" type="presOf" srcId="{11F0CE1E-A7AF-4356-817B-F6598D21FEB5}" destId="{6D9AB78B-7760-4086-8E53-E5337069804E}" srcOrd="0" destOrd="0" presId="urn:microsoft.com/office/officeart/2005/8/layout/cycle4#1"/>
    <dgm:cxn modelId="{D7A656D4-A348-47B4-9430-2B41E2CC08EC}" type="presOf" srcId="{CF3F62FA-2E47-40E3-B79D-B2212216812C}" destId="{8C00D743-A109-46DB-8D53-C278F89DB287}" srcOrd="1" destOrd="2" presId="urn:microsoft.com/office/officeart/2005/8/layout/cycle4#1"/>
    <dgm:cxn modelId="{8F57BDA8-8944-4369-85FD-8934AF49ABA2}" type="presOf" srcId="{20E3685C-9F1B-43AE-A44D-1F723426FB34}" destId="{A8C2E9C7-E3A9-4E6C-8E39-43866EA4A23E}" srcOrd="0" destOrd="1" presId="urn:microsoft.com/office/officeart/2005/8/layout/cycle4#1"/>
    <dgm:cxn modelId="{81428463-714A-4A58-B7D0-313944B80964}" type="presOf" srcId="{E849B2E5-581E-442D-9097-178E3D0CED63}" destId="{F82E5F96-90C5-4CD9-882D-14A808929D0D}" srcOrd="1" destOrd="0" presId="urn:microsoft.com/office/officeart/2005/8/layout/cycle4#1"/>
    <dgm:cxn modelId="{A2372495-5855-4CA4-9268-8A6745DC5DA5}" type="presOf" srcId="{915A5756-59B9-4B36-A62B-DD16ABEF9AEA}" destId="{D1B57382-5319-4D42-8D8C-451299C51FF5}" srcOrd="0" destOrd="2" presId="urn:microsoft.com/office/officeart/2005/8/layout/cycle4#1"/>
    <dgm:cxn modelId="{8C233E69-2B23-41B3-BF6D-58C38847A799}" type="presOf" srcId="{E8C20341-DB00-4312-8E7D-F88AF15642AA}" destId="{59966E61-1EA7-4371-B46A-52B92C76729E}" srcOrd="1" destOrd="2" presId="urn:microsoft.com/office/officeart/2005/8/layout/cycle4#1"/>
    <dgm:cxn modelId="{CEE082F8-64B9-4BC7-BC62-B8B2251893AC}" srcId="{CF0F78A3-1BC0-4C2A-8391-2C09098B86C4}" destId="{247F2B56-3584-4A2A-B5CB-BF43FFD3FB5C}" srcOrd="0" destOrd="0" parTransId="{C9877996-82BD-4193-AE3E-9AEA062BC662}" sibTransId="{EE144ED8-BB43-49F4-A305-7AFED2BE91D7}"/>
    <dgm:cxn modelId="{C4BBFA21-5160-46F5-BE8A-45DB1437FB20}" srcId="{BCA06BC1-85CD-4DDE-9ABA-7365D8BB530A}" destId="{0B03EE30-3F86-43E7-BCB0-F1B3A4F71D95}" srcOrd="0" destOrd="0" parTransId="{51835F05-DC91-4C06-ABC3-392D8CFCBB71}" sibTransId="{1EA9F9AE-7DD4-429A-8088-11548363E673}"/>
    <dgm:cxn modelId="{C3E4981F-5B89-4BD5-95AF-005D28E78544}" type="presOf" srcId="{00DE215F-C72B-499D-A427-7D7B067CA7B3}" destId="{F82E5F96-90C5-4CD9-882D-14A808929D0D}" srcOrd="1" destOrd="2" presId="urn:microsoft.com/office/officeart/2005/8/layout/cycle4#1"/>
    <dgm:cxn modelId="{EEEAD92B-12E9-43A9-AFE3-0AB6D22F77C6}" type="presParOf" srcId="{ACC26FD3-D4C5-48A4-BADF-9D4EA74E3300}" destId="{997330C4-CF3F-4C49-8EF9-E3F0F73242EE}" srcOrd="0" destOrd="0" presId="urn:microsoft.com/office/officeart/2005/8/layout/cycle4#1"/>
    <dgm:cxn modelId="{BAF1F814-D657-4C5B-9307-347AF6A16AEB}" type="presParOf" srcId="{997330C4-CF3F-4C49-8EF9-E3F0F73242EE}" destId="{C9EFB616-C3BC-45CC-8A62-0A166176D2B4}" srcOrd="0" destOrd="0" presId="urn:microsoft.com/office/officeart/2005/8/layout/cycle4#1"/>
    <dgm:cxn modelId="{725283B6-E334-4842-A5A7-FC95A337D7C4}" type="presParOf" srcId="{C9EFB616-C3BC-45CC-8A62-0A166176D2B4}" destId="{967A65D6-F025-45E8-8F33-26E22AD3AF24}" srcOrd="0" destOrd="0" presId="urn:microsoft.com/office/officeart/2005/8/layout/cycle4#1"/>
    <dgm:cxn modelId="{813B4137-CE52-4F3A-98BD-76546689B23B}" type="presParOf" srcId="{C9EFB616-C3BC-45CC-8A62-0A166176D2B4}" destId="{8C00D743-A109-46DB-8D53-C278F89DB287}" srcOrd="1" destOrd="0" presId="urn:microsoft.com/office/officeart/2005/8/layout/cycle4#1"/>
    <dgm:cxn modelId="{20A92174-52A8-4640-90C9-6D5FE19F61B9}" type="presParOf" srcId="{997330C4-CF3F-4C49-8EF9-E3F0F73242EE}" destId="{E5F0B56D-5DC8-478F-9357-EDA2D796A88F}" srcOrd="1" destOrd="0" presId="urn:microsoft.com/office/officeart/2005/8/layout/cycle4#1"/>
    <dgm:cxn modelId="{AB7C50D7-C67C-45A7-B587-90F8C70EA6D4}" type="presParOf" srcId="{E5F0B56D-5DC8-478F-9357-EDA2D796A88F}" destId="{A8C2E9C7-E3A9-4E6C-8E39-43866EA4A23E}" srcOrd="0" destOrd="0" presId="urn:microsoft.com/office/officeart/2005/8/layout/cycle4#1"/>
    <dgm:cxn modelId="{91F4E3DC-8C10-40E7-8614-AACB12A02B6A}" type="presParOf" srcId="{E5F0B56D-5DC8-478F-9357-EDA2D796A88F}" destId="{F82E5F96-90C5-4CD9-882D-14A808929D0D}" srcOrd="1" destOrd="0" presId="urn:microsoft.com/office/officeart/2005/8/layout/cycle4#1"/>
    <dgm:cxn modelId="{15696D9D-E731-4F82-8F79-1C3FEDB62265}" type="presParOf" srcId="{997330C4-CF3F-4C49-8EF9-E3F0F73242EE}" destId="{5A8D4F80-3D3D-483E-8539-AB5433D61408}" srcOrd="2" destOrd="0" presId="urn:microsoft.com/office/officeart/2005/8/layout/cycle4#1"/>
    <dgm:cxn modelId="{5781EB3C-4E5B-4291-99FF-C15760DEC26D}" type="presParOf" srcId="{5A8D4F80-3D3D-483E-8539-AB5433D61408}" destId="{6D9AB78B-7760-4086-8E53-E5337069804E}" srcOrd="0" destOrd="0" presId="urn:microsoft.com/office/officeart/2005/8/layout/cycle4#1"/>
    <dgm:cxn modelId="{700F351D-EB48-45B5-866D-8F8E8D370410}" type="presParOf" srcId="{5A8D4F80-3D3D-483E-8539-AB5433D61408}" destId="{59966E61-1EA7-4371-B46A-52B92C76729E}" srcOrd="1" destOrd="0" presId="urn:microsoft.com/office/officeart/2005/8/layout/cycle4#1"/>
    <dgm:cxn modelId="{47F3A870-F002-45AE-916C-E7FEF0AF1CB2}" type="presParOf" srcId="{997330C4-CF3F-4C49-8EF9-E3F0F73242EE}" destId="{5A2F504E-BBEC-4C7A-B87B-8E1E60A6238C}" srcOrd="3" destOrd="0" presId="urn:microsoft.com/office/officeart/2005/8/layout/cycle4#1"/>
    <dgm:cxn modelId="{2E465CF4-404C-4E35-9EEB-37458BB37CC3}" type="presParOf" srcId="{5A2F504E-BBEC-4C7A-B87B-8E1E60A6238C}" destId="{D1B57382-5319-4D42-8D8C-451299C51FF5}" srcOrd="0" destOrd="0" presId="urn:microsoft.com/office/officeart/2005/8/layout/cycle4#1"/>
    <dgm:cxn modelId="{90E6FC2A-677E-419F-9462-CFED6ED105CC}" type="presParOf" srcId="{5A2F504E-BBEC-4C7A-B87B-8E1E60A6238C}" destId="{F8C27157-4511-4B11-B175-98AD4F33308C}" srcOrd="1" destOrd="0" presId="urn:microsoft.com/office/officeart/2005/8/layout/cycle4#1"/>
    <dgm:cxn modelId="{0B68D04E-4BED-42D9-8168-C0D7AFA1116B}" type="presParOf" srcId="{997330C4-CF3F-4C49-8EF9-E3F0F73242EE}" destId="{F1CE1AA6-E0BB-4391-B464-CC446BFE5391}" srcOrd="4" destOrd="0" presId="urn:microsoft.com/office/officeart/2005/8/layout/cycle4#1"/>
    <dgm:cxn modelId="{CEEDF49B-CDAB-4365-A9B8-C01ACB703B38}" type="presParOf" srcId="{ACC26FD3-D4C5-48A4-BADF-9D4EA74E3300}" destId="{426BB0D8-EBC9-44EC-8CE9-40AE021ACD65}" srcOrd="1" destOrd="0" presId="urn:microsoft.com/office/officeart/2005/8/layout/cycle4#1"/>
    <dgm:cxn modelId="{4203A01B-588F-4FA4-A2E2-660411D003CA}" type="presParOf" srcId="{426BB0D8-EBC9-44EC-8CE9-40AE021ACD65}" destId="{8A67875A-6E3B-4248-9CEC-4E550F5D2402}" srcOrd="0" destOrd="0" presId="urn:microsoft.com/office/officeart/2005/8/layout/cycle4#1"/>
    <dgm:cxn modelId="{DB1E193E-A05C-4493-97AE-D80AD0B9BAE0}" type="presParOf" srcId="{426BB0D8-EBC9-44EC-8CE9-40AE021ACD65}" destId="{0CF523FB-167A-45B1-ACC8-6BEFE005BE02}" srcOrd="1" destOrd="0" presId="urn:microsoft.com/office/officeart/2005/8/layout/cycle4#1"/>
    <dgm:cxn modelId="{764B269A-E795-4B6C-B2ED-442315382BD8}" type="presParOf" srcId="{426BB0D8-EBC9-44EC-8CE9-40AE021ACD65}" destId="{892E18D9-7908-4B43-A57D-EE51DB520623}" srcOrd="2" destOrd="0" presId="urn:microsoft.com/office/officeart/2005/8/layout/cycle4#1"/>
    <dgm:cxn modelId="{22080B14-4989-4ADD-9879-10A67E5117DB}" type="presParOf" srcId="{426BB0D8-EBC9-44EC-8CE9-40AE021ACD65}" destId="{9A28D237-4D97-46D1-9789-F61A21155E1E}" srcOrd="3" destOrd="0" presId="urn:microsoft.com/office/officeart/2005/8/layout/cycle4#1"/>
    <dgm:cxn modelId="{78FC66C5-13CE-4074-B050-40114F90DF03}" type="presParOf" srcId="{426BB0D8-EBC9-44EC-8CE9-40AE021ACD65}" destId="{9088F099-0133-4DF8-B71C-E17606BD355A}" srcOrd="4" destOrd="0" presId="urn:microsoft.com/office/officeart/2005/8/layout/cycle4#1"/>
    <dgm:cxn modelId="{EC13D6AC-031A-4BFE-A1A3-F84B4FBE2DCB}" type="presParOf" srcId="{ACC26FD3-D4C5-48A4-BADF-9D4EA74E3300}" destId="{7F25638F-9D1D-43CD-8599-D185114EA05A}" srcOrd="2" destOrd="0" presId="urn:microsoft.com/office/officeart/2005/8/layout/cycle4#1"/>
    <dgm:cxn modelId="{B4222E33-659F-4507-9264-ADEF76702525}" type="presParOf" srcId="{ACC26FD3-D4C5-48A4-BADF-9D4EA74E3300}" destId="{144FD51F-CE80-4759-B2C3-F5520A50274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3A59D1-3E7F-42F9-998D-5BA5D6AC03FA}" type="doc">
      <dgm:prSet loTypeId="urn:microsoft.com/office/officeart/2005/8/layout/vList5" loCatId="list" qsTypeId="urn:microsoft.com/office/officeart/2005/8/quickstyle/simple1#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3851F21-E2B7-4A24-B02F-96A0D467112F}">
      <dgm:prSet phldrT="[Text]"/>
      <dgm:spPr/>
      <dgm:t>
        <a:bodyPr/>
        <a:lstStyle/>
        <a:p>
          <a:r>
            <a:rPr lang="en-US" dirty="0"/>
            <a:t>Coughing</a:t>
          </a:r>
        </a:p>
      </dgm:t>
    </dgm:pt>
    <dgm:pt modelId="{7F90A65D-93DE-48B0-BF2A-651D794C4CD9}" type="parTrans" cxnId="{0BF2026C-FA21-4F4A-AA1A-211AEDFA56D7}">
      <dgm:prSet/>
      <dgm:spPr/>
      <dgm:t>
        <a:bodyPr/>
        <a:lstStyle/>
        <a:p>
          <a:endParaRPr lang="en-US"/>
        </a:p>
      </dgm:t>
    </dgm:pt>
    <dgm:pt modelId="{C6422328-D5B1-4EAC-BD18-B6000BFB313E}" type="sibTrans" cxnId="{0BF2026C-FA21-4F4A-AA1A-211AEDFA56D7}">
      <dgm:prSet/>
      <dgm:spPr/>
      <dgm:t>
        <a:bodyPr/>
        <a:lstStyle/>
        <a:p>
          <a:endParaRPr lang="en-US"/>
        </a:p>
      </dgm:t>
    </dgm:pt>
    <dgm:pt modelId="{1535BBA6-BC25-492D-AEEA-5A5FBD2A1B2F}">
      <dgm:prSet phldrT="[Text]"/>
      <dgm:spPr/>
      <dgm:t>
        <a:bodyPr/>
        <a:lstStyle/>
        <a:p>
          <a:r>
            <a:rPr lang="en-US" dirty="0"/>
            <a:t>Singing</a:t>
          </a:r>
        </a:p>
      </dgm:t>
    </dgm:pt>
    <dgm:pt modelId="{F0527BAA-7B3F-4890-B758-4802C2D4D360}" type="parTrans" cxnId="{658B4269-E071-4726-BF99-B1807951526D}">
      <dgm:prSet/>
      <dgm:spPr/>
      <dgm:t>
        <a:bodyPr/>
        <a:lstStyle/>
        <a:p>
          <a:endParaRPr lang="en-US"/>
        </a:p>
      </dgm:t>
    </dgm:pt>
    <dgm:pt modelId="{EA7101F8-9078-4505-9BC8-02B914977AC2}" type="sibTrans" cxnId="{658B4269-E071-4726-BF99-B1807951526D}">
      <dgm:prSet/>
      <dgm:spPr/>
      <dgm:t>
        <a:bodyPr/>
        <a:lstStyle/>
        <a:p>
          <a:endParaRPr lang="en-US"/>
        </a:p>
      </dgm:t>
    </dgm:pt>
    <dgm:pt modelId="{2546587D-0A16-472C-8166-9EFBC69A5DDD}">
      <dgm:prSet phldrT="[Text]"/>
      <dgm:spPr/>
      <dgm:t>
        <a:bodyPr/>
        <a:lstStyle/>
        <a:p>
          <a:r>
            <a:rPr lang="en-US" dirty="0"/>
            <a:t>Talking</a:t>
          </a:r>
        </a:p>
      </dgm:t>
    </dgm:pt>
    <dgm:pt modelId="{EA1F2740-2397-4B65-9791-452AE9370F03}" type="parTrans" cxnId="{573F4CAF-0CF8-4E74-A563-50C29C43B7B1}">
      <dgm:prSet/>
      <dgm:spPr/>
      <dgm:t>
        <a:bodyPr/>
        <a:lstStyle/>
        <a:p>
          <a:endParaRPr lang="en-US"/>
        </a:p>
      </dgm:t>
    </dgm:pt>
    <dgm:pt modelId="{A007698A-AEE9-4AE2-A512-15B7F3291C13}" type="sibTrans" cxnId="{573F4CAF-0CF8-4E74-A563-50C29C43B7B1}">
      <dgm:prSet/>
      <dgm:spPr/>
      <dgm:t>
        <a:bodyPr/>
        <a:lstStyle/>
        <a:p>
          <a:endParaRPr lang="en-US"/>
        </a:p>
      </dgm:t>
    </dgm:pt>
    <dgm:pt modelId="{6A6D9840-A9EE-40D1-AD74-E57147ADD84C}">
      <dgm:prSet phldrT="[Text]"/>
      <dgm:spPr/>
      <dgm:t>
        <a:bodyPr/>
        <a:lstStyle/>
        <a:p>
          <a:r>
            <a:rPr lang="en-US" dirty="0"/>
            <a:t>Sneezing</a:t>
          </a:r>
        </a:p>
      </dgm:t>
    </dgm:pt>
    <dgm:pt modelId="{461EFA20-761A-4B45-8ED1-A880440960BB}" type="parTrans" cxnId="{BD3DE88D-83EF-494F-B822-AEFAA66199D2}">
      <dgm:prSet/>
      <dgm:spPr/>
      <dgm:t>
        <a:bodyPr/>
        <a:lstStyle/>
        <a:p>
          <a:endParaRPr lang="en-US"/>
        </a:p>
      </dgm:t>
    </dgm:pt>
    <dgm:pt modelId="{2450F5D8-34EC-4F77-8D2B-6D2071898391}" type="sibTrans" cxnId="{BD3DE88D-83EF-494F-B822-AEFAA66199D2}">
      <dgm:prSet/>
      <dgm:spPr/>
      <dgm:t>
        <a:bodyPr/>
        <a:lstStyle/>
        <a:p>
          <a:endParaRPr lang="en-US"/>
        </a:p>
      </dgm:t>
    </dgm:pt>
    <dgm:pt modelId="{91C8BDBF-756B-4484-B815-D82208C9B46B}" type="pres">
      <dgm:prSet presAssocID="{AA3A59D1-3E7F-42F9-998D-5BA5D6AC0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C1CDF3-FFA0-4393-BE03-143FC36C9EBC}" type="pres">
      <dgm:prSet presAssocID="{F3851F21-E2B7-4A24-B02F-96A0D467112F}" presName="linNode" presStyleCnt="0"/>
      <dgm:spPr/>
    </dgm:pt>
    <dgm:pt modelId="{9A63A29F-AE1C-48A3-B5B6-C21A8A5F1356}" type="pres">
      <dgm:prSet presAssocID="{F3851F21-E2B7-4A24-B02F-96A0D467112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41EEB-9C40-47FC-8779-39D1202A1547}" type="pres">
      <dgm:prSet presAssocID="{C6422328-D5B1-4EAC-BD18-B6000BFB313E}" presName="sp" presStyleCnt="0"/>
      <dgm:spPr/>
    </dgm:pt>
    <dgm:pt modelId="{E98D680A-BD6A-4883-B8AB-C91FF93213F2}" type="pres">
      <dgm:prSet presAssocID="{1535BBA6-BC25-492D-AEEA-5A5FBD2A1B2F}" presName="linNode" presStyleCnt="0"/>
      <dgm:spPr/>
    </dgm:pt>
    <dgm:pt modelId="{A2B2DB51-CD2E-4810-8E76-6951C181100A}" type="pres">
      <dgm:prSet presAssocID="{1535BBA6-BC25-492D-AEEA-5A5FBD2A1B2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86B23-CFDF-4FEE-9E6C-15104069CBA9}" type="pres">
      <dgm:prSet presAssocID="{EA7101F8-9078-4505-9BC8-02B914977AC2}" presName="sp" presStyleCnt="0"/>
      <dgm:spPr/>
    </dgm:pt>
    <dgm:pt modelId="{DE123BBE-F1BA-427A-ADF3-9EB066ED5852}" type="pres">
      <dgm:prSet presAssocID="{2546587D-0A16-472C-8166-9EFBC69A5DDD}" presName="linNode" presStyleCnt="0"/>
      <dgm:spPr/>
    </dgm:pt>
    <dgm:pt modelId="{331DB112-0A64-4216-B422-24FE5C145C22}" type="pres">
      <dgm:prSet presAssocID="{2546587D-0A16-472C-8166-9EFBC69A5DD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A039C-90E8-4C13-8B04-4EBB55574EBA}" type="pres">
      <dgm:prSet presAssocID="{A007698A-AEE9-4AE2-A512-15B7F3291C13}" presName="sp" presStyleCnt="0"/>
      <dgm:spPr/>
    </dgm:pt>
    <dgm:pt modelId="{0833FDD6-F8E7-4FD0-B860-51630568C1D6}" type="pres">
      <dgm:prSet presAssocID="{6A6D9840-A9EE-40D1-AD74-E57147ADD84C}" presName="linNode" presStyleCnt="0"/>
      <dgm:spPr/>
    </dgm:pt>
    <dgm:pt modelId="{5451DF56-74E6-46CE-BA1D-520923D9BEFA}" type="pres">
      <dgm:prSet presAssocID="{6A6D9840-A9EE-40D1-AD74-E57147ADD84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C55EF6-C0A3-489D-904D-C23B08299FBE}" type="presOf" srcId="{F3851F21-E2B7-4A24-B02F-96A0D467112F}" destId="{9A63A29F-AE1C-48A3-B5B6-C21A8A5F1356}" srcOrd="0" destOrd="0" presId="urn:microsoft.com/office/officeart/2005/8/layout/vList5"/>
    <dgm:cxn modelId="{573F4CAF-0CF8-4E74-A563-50C29C43B7B1}" srcId="{AA3A59D1-3E7F-42F9-998D-5BA5D6AC03FA}" destId="{2546587D-0A16-472C-8166-9EFBC69A5DDD}" srcOrd="2" destOrd="0" parTransId="{EA1F2740-2397-4B65-9791-452AE9370F03}" sibTransId="{A007698A-AEE9-4AE2-A512-15B7F3291C13}"/>
    <dgm:cxn modelId="{B53788FD-FDC5-4758-8A0F-A7CFA25B793A}" type="presOf" srcId="{1535BBA6-BC25-492D-AEEA-5A5FBD2A1B2F}" destId="{A2B2DB51-CD2E-4810-8E76-6951C181100A}" srcOrd="0" destOrd="0" presId="urn:microsoft.com/office/officeart/2005/8/layout/vList5"/>
    <dgm:cxn modelId="{7636E5F2-416B-45A7-AF31-E306569F6E2E}" type="presOf" srcId="{AA3A59D1-3E7F-42F9-998D-5BA5D6AC03FA}" destId="{91C8BDBF-756B-4484-B815-D82208C9B46B}" srcOrd="0" destOrd="0" presId="urn:microsoft.com/office/officeart/2005/8/layout/vList5"/>
    <dgm:cxn modelId="{0BF2026C-FA21-4F4A-AA1A-211AEDFA56D7}" srcId="{AA3A59D1-3E7F-42F9-998D-5BA5D6AC03FA}" destId="{F3851F21-E2B7-4A24-B02F-96A0D467112F}" srcOrd="0" destOrd="0" parTransId="{7F90A65D-93DE-48B0-BF2A-651D794C4CD9}" sibTransId="{C6422328-D5B1-4EAC-BD18-B6000BFB313E}"/>
    <dgm:cxn modelId="{E1FFFD4D-3B2A-4B60-8FEF-C2CA4BA82947}" type="presOf" srcId="{6A6D9840-A9EE-40D1-AD74-E57147ADD84C}" destId="{5451DF56-74E6-46CE-BA1D-520923D9BEFA}" srcOrd="0" destOrd="0" presId="urn:microsoft.com/office/officeart/2005/8/layout/vList5"/>
    <dgm:cxn modelId="{B50CFCFF-259C-4997-B272-26571B306238}" type="presOf" srcId="{2546587D-0A16-472C-8166-9EFBC69A5DDD}" destId="{331DB112-0A64-4216-B422-24FE5C145C22}" srcOrd="0" destOrd="0" presId="urn:microsoft.com/office/officeart/2005/8/layout/vList5"/>
    <dgm:cxn modelId="{BD3DE88D-83EF-494F-B822-AEFAA66199D2}" srcId="{AA3A59D1-3E7F-42F9-998D-5BA5D6AC03FA}" destId="{6A6D9840-A9EE-40D1-AD74-E57147ADD84C}" srcOrd="3" destOrd="0" parTransId="{461EFA20-761A-4B45-8ED1-A880440960BB}" sibTransId="{2450F5D8-34EC-4F77-8D2B-6D2071898391}"/>
    <dgm:cxn modelId="{658B4269-E071-4726-BF99-B1807951526D}" srcId="{AA3A59D1-3E7F-42F9-998D-5BA5D6AC03FA}" destId="{1535BBA6-BC25-492D-AEEA-5A5FBD2A1B2F}" srcOrd="1" destOrd="0" parTransId="{F0527BAA-7B3F-4890-B758-4802C2D4D360}" sibTransId="{EA7101F8-9078-4505-9BC8-02B914977AC2}"/>
    <dgm:cxn modelId="{44F31DD7-2B9C-4ED2-BEFF-3BE8D68FC4AF}" type="presParOf" srcId="{91C8BDBF-756B-4484-B815-D82208C9B46B}" destId="{40C1CDF3-FFA0-4393-BE03-143FC36C9EBC}" srcOrd="0" destOrd="0" presId="urn:microsoft.com/office/officeart/2005/8/layout/vList5"/>
    <dgm:cxn modelId="{E13AACD5-64EF-4C6C-AA81-ECF29DD4D380}" type="presParOf" srcId="{40C1CDF3-FFA0-4393-BE03-143FC36C9EBC}" destId="{9A63A29F-AE1C-48A3-B5B6-C21A8A5F1356}" srcOrd="0" destOrd="0" presId="urn:microsoft.com/office/officeart/2005/8/layout/vList5"/>
    <dgm:cxn modelId="{30B95B4F-DA10-4C0C-8268-C9403B976E65}" type="presParOf" srcId="{91C8BDBF-756B-4484-B815-D82208C9B46B}" destId="{30A41EEB-9C40-47FC-8779-39D1202A1547}" srcOrd="1" destOrd="0" presId="urn:microsoft.com/office/officeart/2005/8/layout/vList5"/>
    <dgm:cxn modelId="{DD637708-48CD-45EA-8D36-D8083808D323}" type="presParOf" srcId="{91C8BDBF-756B-4484-B815-D82208C9B46B}" destId="{E98D680A-BD6A-4883-B8AB-C91FF93213F2}" srcOrd="2" destOrd="0" presId="urn:microsoft.com/office/officeart/2005/8/layout/vList5"/>
    <dgm:cxn modelId="{50A07C8B-16A4-4513-A895-FCDC401C4675}" type="presParOf" srcId="{E98D680A-BD6A-4883-B8AB-C91FF93213F2}" destId="{A2B2DB51-CD2E-4810-8E76-6951C181100A}" srcOrd="0" destOrd="0" presId="urn:microsoft.com/office/officeart/2005/8/layout/vList5"/>
    <dgm:cxn modelId="{6128B067-1063-4976-8B4E-4BBD01A334A1}" type="presParOf" srcId="{91C8BDBF-756B-4484-B815-D82208C9B46B}" destId="{69186B23-CFDF-4FEE-9E6C-15104069CBA9}" srcOrd="3" destOrd="0" presId="urn:microsoft.com/office/officeart/2005/8/layout/vList5"/>
    <dgm:cxn modelId="{2DDF5EE6-B900-45F6-915A-9F7200A1F5D7}" type="presParOf" srcId="{91C8BDBF-756B-4484-B815-D82208C9B46B}" destId="{DE123BBE-F1BA-427A-ADF3-9EB066ED5852}" srcOrd="4" destOrd="0" presId="urn:microsoft.com/office/officeart/2005/8/layout/vList5"/>
    <dgm:cxn modelId="{A39D6377-CC23-42B2-B16D-32CACC875153}" type="presParOf" srcId="{DE123BBE-F1BA-427A-ADF3-9EB066ED5852}" destId="{331DB112-0A64-4216-B422-24FE5C145C22}" srcOrd="0" destOrd="0" presId="urn:microsoft.com/office/officeart/2005/8/layout/vList5"/>
    <dgm:cxn modelId="{4B6C028C-1B41-44EA-A796-6F00E4FE36B2}" type="presParOf" srcId="{91C8BDBF-756B-4484-B815-D82208C9B46B}" destId="{3F3A039C-90E8-4C13-8B04-4EBB55574EBA}" srcOrd="5" destOrd="0" presId="urn:microsoft.com/office/officeart/2005/8/layout/vList5"/>
    <dgm:cxn modelId="{882EB54F-0A39-4C57-82C4-06EB8ADDE621}" type="presParOf" srcId="{91C8BDBF-756B-4484-B815-D82208C9B46B}" destId="{0833FDD6-F8E7-4FD0-B860-51630568C1D6}" srcOrd="6" destOrd="0" presId="urn:microsoft.com/office/officeart/2005/8/layout/vList5"/>
    <dgm:cxn modelId="{9FAAF17D-E94E-46FF-AF4E-6AAB09C36558}" type="presParOf" srcId="{0833FDD6-F8E7-4FD0-B860-51630568C1D6}" destId="{5451DF56-74E6-46CE-BA1D-520923D9BEF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E63DE8-C27B-4E5A-9E15-1AA59F764F2F}" type="doc">
      <dgm:prSet loTypeId="urn:microsoft.com/office/officeart/2005/8/layout/hList6" loCatId="list" qsTypeId="urn:microsoft.com/office/officeart/2005/8/quickstyle/simple1#6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F9CF5807-AD9C-4271-B3E2-778E0CEBAE4A}">
      <dgm:prSet phldrT="[Text]"/>
      <dgm:spPr/>
      <dgm:t>
        <a:bodyPr/>
        <a:lstStyle/>
        <a:p>
          <a:r>
            <a:rPr lang="en-US" dirty="0"/>
            <a:t>Category I</a:t>
          </a:r>
        </a:p>
      </dgm:t>
    </dgm:pt>
    <dgm:pt modelId="{42B109C4-897A-44B5-ACEE-A1FB6C39B00C}" type="parTrans" cxnId="{CDFC2D9B-53BF-46A5-8C1B-334A2490E202}">
      <dgm:prSet/>
      <dgm:spPr/>
      <dgm:t>
        <a:bodyPr/>
        <a:lstStyle/>
        <a:p>
          <a:endParaRPr lang="en-US"/>
        </a:p>
      </dgm:t>
    </dgm:pt>
    <dgm:pt modelId="{B902EABC-1C95-463F-97C9-34198ADA8658}" type="sibTrans" cxnId="{CDFC2D9B-53BF-46A5-8C1B-334A2490E202}">
      <dgm:prSet/>
      <dgm:spPr/>
      <dgm:t>
        <a:bodyPr/>
        <a:lstStyle/>
        <a:p>
          <a:endParaRPr lang="en-US"/>
        </a:p>
      </dgm:t>
    </dgm:pt>
    <dgm:pt modelId="{6014CF39-9495-4964-9426-8D8AA2D73949}">
      <dgm:prSet phldrT="[Text]"/>
      <dgm:spPr/>
      <dgm:t>
        <a:bodyPr/>
        <a:lstStyle/>
        <a:p>
          <a:r>
            <a:rPr lang="en-US" dirty="0"/>
            <a:t>duties routinely involve potential for contact with blood/body fluids</a:t>
          </a:r>
        </a:p>
      </dgm:t>
    </dgm:pt>
    <dgm:pt modelId="{7AE53858-5C42-498E-9F22-57FFA0BF42A3}" type="parTrans" cxnId="{D4C19315-31CA-4A67-A6E1-5AFD514F18B6}">
      <dgm:prSet/>
      <dgm:spPr/>
      <dgm:t>
        <a:bodyPr/>
        <a:lstStyle/>
        <a:p>
          <a:endParaRPr lang="en-US"/>
        </a:p>
      </dgm:t>
    </dgm:pt>
    <dgm:pt modelId="{A66A2A1F-9D20-450B-82D9-85FFD1C5DEE8}" type="sibTrans" cxnId="{D4C19315-31CA-4A67-A6E1-5AFD514F18B6}">
      <dgm:prSet/>
      <dgm:spPr/>
      <dgm:t>
        <a:bodyPr/>
        <a:lstStyle/>
        <a:p>
          <a:endParaRPr lang="en-US"/>
        </a:p>
      </dgm:t>
    </dgm:pt>
    <dgm:pt modelId="{5A29471B-A1E2-4CE9-9B93-7904CF1B3217}">
      <dgm:prSet phldrT="[Text]"/>
      <dgm:spPr/>
      <dgm:t>
        <a:bodyPr/>
        <a:lstStyle/>
        <a:p>
          <a:r>
            <a:rPr lang="en-US" dirty="0"/>
            <a:t>Category II</a:t>
          </a:r>
        </a:p>
      </dgm:t>
    </dgm:pt>
    <dgm:pt modelId="{8DD3FF1F-5878-43B4-AB48-CA899C3F7B7D}" type="parTrans" cxnId="{D9430CF6-DBB1-470C-8765-9F2CA00DD21F}">
      <dgm:prSet/>
      <dgm:spPr/>
      <dgm:t>
        <a:bodyPr/>
        <a:lstStyle/>
        <a:p>
          <a:endParaRPr lang="en-US"/>
        </a:p>
      </dgm:t>
    </dgm:pt>
    <dgm:pt modelId="{2C39449E-1731-480E-8307-4D70544F8AD5}" type="sibTrans" cxnId="{D9430CF6-DBB1-470C-8765-9F2CA00DD21F}">
      <dgm:prSet/>
      <dgm:spPr/>
      <dgm:t>
        <a:bodyPr/>
        <a:lstStyle/>
        <a:p>
          <a:endParaRPr lang="en-US"/>
        </a:p>
      </dgm:t>
    </dgm:pt>
    <dgm:pt modelId="{EE5F42DB-4806-4FC1-997D-67BA43056731}">
      <dgm:prSet phldrT="[Text]"/>
      <dgm:spPr/>
      <dgm:t>
        <a:bodyPr/>
        <a:lstStyle/>
        <a:p>
          <a:r>
            <a:rPr lang="en-US" dirty="0"/>
            <a:t>duties normally do not involve contact with blood/body fluid, but potential may exist</a:t>
          </a:r>
        </a:p>
      </dgm:t>
    </dgm:pt>
    <dgm:pt modelId="{05FE11B6-BC64-4DB7-BBF6-AE01AF825FCD}" type="parTrans" cxnId="{0D0E58E1-4F89-4A85-A8A7-4FDE9C165F4F}">
      <dgm:prSet/>
      <dgm:spPr/>
      <dgm:t>
        <a:bodyPr/>
        <a:lstStyle/>
        <a:p>
          <a:endParaRPr lang="en-US"/>
        </a:p>
      </dgm:t>
    </dgm:pt>
    <dgm:pt modelId="{4CDB2B23-5322-418F-B6FB-CA98C15DDE50}" type="sibTrans" cxnId="{0D0E58E1-4F89-4A85-A8A7-4FDE9C165F4F}">
      <dgm:prSet/>
      <dgm:spPr/>
      <dgm:t>
        <a:bodyPr/>
        <a:lstStyle/>
        <a:p>
          <a:endParaRPr lang="en-US"/>
        </a:p>
      </dgm:t>
    </dgm:pt>
    <dgm:pt modelId="{DDDB54BC-CF98-4E23-9556-5DB31218F2C3}">
      <dgm:prSet phldrT="[Text]"/>
      <dgm:spPr/>
      <dgm:t>
        <a:bodyPr/>
        <a:lstStyle/>
        <a:p>
          <a:r>
            <a:rPr lang="en-US" dirty="0"/>
            <a:t>Category III</a:t>
          </a:r>
        </a:p>
      </dgm:t>
    </dgm:pt>
    <dgm:pt modelId="{E1DD0873-F037-43CE-9ADC-B6D0CDEDC6D8}" type="parTrans" cxnId="{4CC66883-84B6-4B53-8A0A-6F58E9DBEB66}">
      <dgm:prSet/>
      <dgm:spPr/>
      <dgm:t>
        <a:bodyPr/>
        <a:lstStyle/>
        <a:p>
          <a:endParaRPr lang="en-US"/>
        </a:p>
      </dgm:t>
    </dgm:pt>
    <dgm:pt modelId="{6F785078-5A19-4F34-84A5-4A3A7A93E9E8}" type="sibTrans" cxnId="{4CC66883-84B6-4B53-8A0A-6F58E9DBEB66}">
      <dgm:prSet/>
      <dgm:spPr/>
      <dgm:t>
        <a:bodyPr/>
        <a:lstStyle/>
        <a:p>
          <a:endParaRPr lang="en-US"/>
        </a:p>
      </dgm:t>
    </dgm:pt>
    <dgm:pt modelId="{AB04E7FA-F4BB-4BCA-A1C4-14A9729E8DA2}">
      <dgm:prSet phldrT="[Text]"/>
      <dgm:spPr/>
      <dgm:t>
        <a:bodyPr/>
        <a:lstStyle/>
        <a:p>
          <a:r>
            <a:rPr lang="en-US" dirty="0"/>
            <a:t>duties with no exposure to blood/body fluids</a:t>
          </a:r>
        </a:p>
      </dgm:t>
    </dgm:pt>
    <dgm:pt modelId="{C720D552-BD3F-4BDB-BB57-6FC37A31A2ED}" type="parTrans" cxnId="{777448C2-DD96-40DE-ADDA-EB9D9937F1EC}">
      <dgm:prSet/>
      <dgm:spPr/>
      <dgm:t>
        <a:bodyPr/>
        <a:lstStyle/>
        <a:p>
          <a:endParaRPr lang="en-US"/>
        </a:p>
      </dgm:t>
    </dgm:pt>
    <dgm:pt modelId="{84FA5DBD-649F-4CDC-8CCA-6C13D2DF0B51}" type="sibTrans" cxnId="{777448C2-DD96-40DE-ADDA-EB9D9937F1EC}">
      <dgm:prSet/>
      <dgm:spPr/>
      <dgm:t>
        <a:bodyPr/>
        <a:lstStyle/>
        <a:p>
          <a:endParaRPr lang="en-US"/>
        </a:p>
      </dgm:t>
    </dgm:pt>
    <dgm:pt modelId="{46865D9C-F742-48D5-AF10-110D041310DC}" type="pres">
      <dgm:prSet presAssocID="{0AE63DE8-C27B-4E5A-9E15-1AA59F764F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B6DEA-FB8F-476C-BE8F-8AED92897FE3}" type="pres">
      <dgm:prSet presAssocID="{F9CF5807-AD9C-4271-B3E2-778E0CEBAE4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E653C-8790-4FE1-B07B-AEDE8AFCFA28}" type="pres">
      <dgm:prSet presAssocID="{B902EABC-1C95-463F-97C9-34198ADA8658}" presName="sibTrans" presStyleCnt="0"/>
      <dgm:spPr/>
    </dgm:pt>
    <dgm:pt modelId="{97D16D40-B360-458D-B77E-8158179B1456}" type="pres">
      <dgm:prSet presAssocID="{5A29471B-A1E2-4CE9-9B93-7904CF1B32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70096-EF23-4C4F-A150-A865C1BB4C91}" type="pres">
      <dgm:prSet presAssocID="{2C39449E-1731-480E-8307-4D70544F8AD5}" presName="sibTrans" presStyleCnt="0"/>
      <dgm:spPr/>
    </dgm:pt>
    <dgm:pt modelId="{2A36BCAC-0BF8-4ECC-BDBD-4C6F234AD72A}" type="pres">
      <dgm:prSet presAssocID="{DDDB54BC-CF98-4E23-9556-5DB31218F2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C2D9B-53BF-46A5-8C1B-334A2490E202}" srcId="{0AE63DE8-C27B-4E5A-9E15-1AA59F764F2F}" destId="{F9CF5807-AD9C-4271-B3E2-778E0CEBAE4A}" srcOrd="0" destOrd="0" parTransId="{42B109C4-897A-44B5-ACEE-A1FB6C39B00C}" sibTransId="{B902EABC-1C95-463F-97C9-34198ADA8658}"/>
    <dgm:cxn modelId="{38F26562-2D4C-4BB9-9C93-21F280D590EA}" type="presOf" srcId="{EE5F42DB-4806-4FC1-997D-67BA43056731}" destId="{97D16D40-B360-458D-B77E-8158179B1456}" srcOrd="0" destOrd="1" presId="urn:microsoft.com/office/officeart/2005/8/layout/hList6"/>
    <dgm:cxn modelId="{6BAB4BAC-73BA-4681-AFFD-F4EB891CC952}" type="presOf" srcId="{F9CF5807-AD9C-4271-B3E2-778E0CEBAE4A}" destId="{162B6DEA-FB8F-476C-BE8F-8AED92897FE3}" srcOrd="0" destOrd="0" presId="urn:microsoft.com/office/officeart/2005/8/layout/hList6"/>
    <dgm:cxn modelId="{777448C2-DD96-40DE-ADDA-EB9D9937F1EC}" srcId="{DDDB54BC-CF98-4E23-9556-5DB31218F2C3}" destId="{AB04E7FA-F4BB-4BCA-A1C4-14A9729E8DA2}" srcOrd="0" destOrd="0" parTransId="{C720D552-BD3F-4BDB-BB57-6FC37A31A2ED}" sibTransId="{84FA5DBD-649F-4CDC-8CCA-6C13D2DF0B51}"/>
    <dgm:cxn modelId="{9A9FA0E1-8BE7-4F70-8B39-CAF2737046EA}" type="presOf" srcId="{0AE63DE8-C27B-4E5A-9E15-1AA59F764F2F}" destId="{46865D9C-F742-48D5-AF10-110D041310DC}" srcOrd="0" destOrd="0" presId="urn:microsoft.com/office/officeart/2005/8/layout/hList6"/>
    <dgm:cxn modelId="{C29F0F0A-DC67-4D9B-AB04-63445A55D4C0}" type="presOf" srcId="{6014CF39-9495-4964-9426-8D8AA2D73949}" destId="{162B6DEA-FB8F-476C-BE8F-8AED92897FE3}" srcOrd="0" destOrd="1" presId="urn:microsoft.com/office/officeart/2005/8/layout/hList6"/>
    <dgm:cxn modelId="{0D0E58E1-4F89-4A85-A8A7-4FDE9C165F4F}" srcId="{5A29471B-A1E2-4CE9-9B93-7904CF1B3217}" destId="{EE5F42DB-4806-4FC1-997D-67BA43056731}" srcOrd="0" destOrd="0" parTransId="{05FE11B6-BC64-4DB7-BBF6-AE01AF825FCD}" sibTransId="{4CDB2B23-5322-418F-B6FB-CA98C15DDE50}"/>
    <dgm:cxn modelId="{A576D8B9-8CC6-42DF-B1AD-26CCDBB93F85}" type="presOf" srcId="{DDDB54BC-CF98-4E23-9556-5DB31218F2C3}" destId="{2A36BCAC-0BF8-4ECC-BDBD-4C6F234AD72A}" srcOrd="0" destOrd="0" presId="urn:microsoft.com/office/officeart/2005/8/layout/hList6"/>
    <dgm:cxn modelId="{329DEAD1-EE20-477D-817B-356158AA0819}" type="presOf" srcId="{AB04E7FA-F4BB-4BCA-A1C4-14A9729E8DA2}" destId="{2A36BCAC-0BF8-4ECC-BDBD-4C6F234AD72A}" srcOrd="0" destOrd="1" presId="urn:microsoft.com/office/officeart/2005/8/layout/hList6"/>
    <dgm:cxn modelId="{4CC66883-84B6-4B53-8A0A-6F58E9DBEB66}" srcId="{0AE63DE8-C27B-4E5A-9E15-1AA59F764F2F}" destId="{DDDB54BC-CF98-4E23-9556-5DB31218F2C3}" srcOrd="2" destOrd="0" parTransId="{E1DD0873-F037-43CE-9ADC-B6D0CDEDC6D8}" sibTransId="{6F785078-5A19-4F34-84A5-4A3A7A93E9E8}"/>
    <dgm:cxn modelId="{BBCD4059-5FE6-4A60-A23D-F492A07584E6}" type="presOf" srcId="{5A29471B-A1E2-4CE9-9B93-7904CF1B3217}" destId="{97D16D40-B360-458D-B77E-8158179B1456}" srcOrd="0" destOrd="0" presId="urn:microsoft.com/office/officeart/2005/8/layout/hList6"/>
    <dgm:cxn modelId="{D9430CF6-DBB1-470C-8765-9F2CA00DD21F}" srcId="{0AE63DE8-C27B-4E5A-9E15-1AA59F764F2F}" destId="{5A29471B-A1E2-4CE9-9B93-7904CF1B3217}" srcOrd="1" destOrd="0" parTransId="{8DD3FF1F-5878-43B4-AB48-CA899C3F7B7D}" sibTransId="{2C39449E-1731-480E-8307-4D70544F8AD5}"/>
    <dgm:cxn modelId="{D4C19315-31CA-4A67-A6E1-5AFD514F18B6}" srcId="{F9CF5807-AD9C-4271-B3E2-778E0CEBAE4A}" destId="{6014CF39-9495-4964-9426-8D8AA2D73949}" srcOrd="0" destOrd="0" parTransId="{7AE53858-5C42-498E-9F22-57FFA0BF42A3}" sibTransId="{A66A2A1F-9D20-450B-82D9-85FFD1C5DEE8}"/>
    <dgm:cxn modelId="{4C8D80E1-1419-496F-8566-A61789DA7E6D}" type="presParOf" srcId="{46865D9C-F742-48D5-AF10-110D041310DC}" destId="{162B6DEA-FB8F-476C-BE8F-8AED92897FE3}" srcOrd="0" destOrd="0" presId="urn:microsoft.com/office/officeart/2005/8/layout/hList6"/>
    <dgm:cxn modelId="{3CE18323-C4F2-4753-A640-31065017363C}" type="presParOf" srcId="{46865D9C-F742-48D5-AF10-110D041310DC}" destId="{071E653C-8790-4FE1-B07B-AEDE8AFCFA28}" srcOrd="1" destOrd="0" presId="urn:microsoft.com/office/officeart/2005/8/layout/hList6"/>
    <dgm:cxn modelId="{F7C95EC0-7E2B-4AB6-9A55-56695D4D5ABD}" type="presParOf" srcId="{46865D9C-F742-48D5-AF10-110D041310DC}" destId="{97D16D40-B360-458D-B77E-8158179B1456}" srcOrd="2" destOrd="0" presId="urn:microsoft.com/office/officeart/2005/8/layout/hList6"/>
    <dgm:cxn modelId="{D712EF72-89F1-40B2-A82E-F3ED113D30F2}" type="presParOf" srcId="{46865D9C-F742-48D5-AF10-110D041310DC}" destId="{24E70096-EF23-4C4F-A150-A865C1BB4C91}" srcOrd="3" destOrd="0" presId="urn:microsoft.com/office/officeart/2005/8/layout/hList6"/>
    <dgm:cxn modelId="{5DA5F22B-71A0-4F55-961D-EAD2F1DDFA5F}" type="presParOf" srcId="{46865D9C-F742-48D5-AF10-110D041310DC}" destId="{2A36BCAC-0BF8-4ECC-BDBD-4C6F234AD72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AF5C4A-D523-416A-9E55-9448CF193DF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C7265E-7E62-4E60-92AE-892244F6B23C}">
      <dgm:prSet phldrT="[Text]"/>
      <dgm:spPr/>
      <dgm:t>
        <a:bodyPr/>
        <a:lstStyle/>
        <a:p>
          <a:r>
            <a:rPr lang="en-US" dirty="0"/>
            <a:t>Unresponsive</a:t>
          </a:r>
        </a:p>
      </dgm:t>
    </dgm:pt>
    <dgm:pt modelId="{5E45BE45-F52A-4591-82CC-B4B0E5BC0D5C}" type="parTrans" cxnId="{4F3BBC74-1959-4970-9E81-98393F8D869E}">
      <dgm:prSet/>
      <dgm:spPr/>
      <dgm:t>
        <a:bodyPr/>
        <a:lstStyle/>
        <a:p>
          <a:endParaRPr lang="en-US"/>
        </a:p>
      </dgm:t>
    </dgm:pt>
    <dgm:pt modelId="{1BDB7752-1D83-4CCF-96D6-E644572983FF}" type="sibTrans" cxnId="{4F3BBC74-1959-4970-9E81-98393F8D869E}">
      <dgm:prSet/>
      <dgm:spPr/>
      <dgm:t>
        <a:bodyPr/>
        <a:lstStyle/>
        <a:p>
          <a:endParaRPr lang="en-US"/>
        </a:p>
      </dgm:t>
    </dgm:pt>
    <dgm:pt modelId="{7B48A2A2-F1FA-461E-A3F7-7AF712400DBD}">
      <dgm:prSet phldrT="[Text]"/>
      <dgm:spPr/>
      <dgm:t>
        <a:bodyPr/>
        <a:lstStyle/>
        <a:p>
          <a:r>
            <a:rPr lang="en-US" dirty="0"/>
            <a:t>Call 4-4444</a:t>
          </a:r>
        </a:p>
      </dgm:t>
    </dgm:pt>
    <dgm:pt modelId="{ACC6E5BE-58DF-4BDE-83E7-C04024B512CF}" type="parTrans" cxnId="{E604A767-6EA7-4D0E-A3C1-9E75B542E131}">
      <dgm:prSet/>
      <dgm:spPr/>
      <dgm:t>
        <a:bodyPr/>
        <a:lstStyle/>
        <a:p>
          <a:endParaRPr lang="en-US"/>
        </a:p>
      </dgm:t>
    </dgm:pt>
    <dgm:pt modelId="{270961BF-67CA-4F49-96A4-66A000DA58E5}" type="sibTrans" cxnId="{E604A767-6EA7-4D0E-A3C1-9E75B542E131}">
      <dgm:prSet/>
      <dgm:spPr/>
      <dgm:t>
        <a:bodyPr/>
        <a:lstStyle/>
        <a:p>
          <a:endParaRPr lang="en-US"/>
        </a:p>
      </dgm:t>
    </dgm:pt>
    <dgm:pt modelId="{CD9101F3-1C70-481E-A44D-8F3881C0E31F}">
      <dgm:prSet phldrT="[Text]"/>
      <dgm:spPr/>
      <dgm:t>
        <a:bodyPr/>
        <a:lstStyle/>
        <a:p>
          <a:r>
            <a:rPr lang="en-US" dirty="0"/>
            <a:t>Report location</a:t>
          </a:r>
        </a:p>
      </dgm:t>
    </dgm:pt>
    <dgm:pt modelId="{C1943364-BB28-4609-AD2E-2E832BCF9FF4}" type="parTrans" cxnId="{9412C8F2-5FC3-4F0C-9028-C75B18A00B40}">
      <dgm:prSet/>
      <dgm:spPr/>
      <dgm:t>
        <a:bodyPr/>
        <a:lstStyle/>
        <a:p>
          <a:endParaRPr lang="en-US"/>
        </a:p>
      </dgm:t>
    </dgm:pt>
    <dgm:pt modelId="{49D3C3AB-0D22-46D1-AFA5-8C6CE3BD6164}" type="sibTrans" cxnId="{9412C8F2-5FC3-4F0C-9028-C75B18A00B40}">
      <dgm:prSet/>
      <dgm:spPr/>
      <dgm:t>
        <a:bodyPr/>
        <a:lstStyle/>
        <a:p>
          <a:endParaRPr lang="en-US"/>
        </a:p>
      </dgm:t>
    </dgm:pt>
    <dgm:pt modelId="{7921149B-9845-44B9-A10F-1621F248E5D9}">
      <dgm:prSet phldrT="[Text]"/>
      <dgm:spPr/>
      <dgm:t>
        <a:bodyPr/>
        <a:lstStyle/>
        <a:p>
          <a:r>
            <a:rPr lang="en-US" dirty="0"/>
            <a:t>Responsive</a:t>
          </a:r>
        </a:p>
      </dgm:t>
    </dgm:pt>
    <dgm:pt modelId="{0F181E37-3146-46A6-A629-58FF05ADE965}" type="parTrans" cxnId="{B8188FBE-031B-4497-BA0F-2A9DE1F3E716}">
      <dgm:prSet/>
      <dgm:spPr/>
      <dgm:t>
        <a:bodyPr/>
        <a:lstStyle/>
        <a:p>
          <a:endParaRPr lang="en-US"/>
        </a:p>
      </dgm:t>
    </dgm:pt>
    <dgm:pt modelId="{03D55150-6FDF-4468-A136-CEDE80286F0E}" type="sibTrans" cxnId="{B8188FBE-031B-4497-BA0F-2A9DE1F3E716}">
      <dgm:prSet/>
      <dgm:spPr/>
      <dgm:t>
        <a:bodyPr/>
        <a:lstStyle/>
        <a:p>
          <a:endParaRPr lang="en-US"/>
        </a:p>
      </dgm:t>
    </dgm:pt>
    <dgm:pt modelId="{60D635D0-B02B-47F0-ACBE-D84E2D164610}">
      <dgm:prSet phldrT="[Text]"/>
      <dgm:spPr/>
      <dgm:t>
        <a:bodyPr/>
        <a:lstStyle/>
        <a:p>
          <a:r>
            <a:rPr lang="en-US" dirty="0"/>
            <a:t>Ask person to sit or lie down</a:t>
          </a:r>
        </a:p>
      </dgm:t>
    </dgm:pt>
    <dgm:pt modelId="{3948FD11-95CA-4637-A5E3-6171F0AFD63B}" type="parTrans" cxnId="{507A47D3-5E64-4ABD-9EB5-1A0E1FB76235}">
      <dgm:prSet/>
      <dgm:spPr/>
      <dgm:t>
        <a:bodyPr/>
        <a:lstStyle/>
        <a:p>
          <a:endParaRPr lang="en-US"/>
        </a:p>
      </dgm:t>
    </dgm:pt>
    <dgm:pt modelId="{E57C06A3-0530-4CFD-9F9E-A9B3EA13B02A}" type="sibTrans" cxnId="{507A47D3-5E64-4ABD-9EB5-1A0E1FB76235}">
      <dgm:prSet/>
      <dgm:spPr/>
      <dgm:t>
        <a:bodyPr/>
        <a:lstStyle/>
        <a:p>
          <a:endParaRPr lang="en-US"/>
        </a:p>
      </dgm:t>
    </dgm:pt>
    <dgm:pt modelId="{BFD80497-F3B7-4DD6-8746-0971DA690797}">
      <dgm:prSet phldrT="[Text]"/>
      <dgm:spPr/>
      <dgm:t>
        <a:bodyPr/>
        <a:lstStyle/>
        <a:p>
          <a:r>
            <a:rPr lang="en-US" dirty="0"/>
            <a:t>Report location</a:t>
          </a:r>
        </a:p>
      </dgm:t>
    </dgm:pt>
    <dgm:pt modelId="{1DE2D54C-CDE2-4EBE-84D6-18ADF2AF697E}" type="parTrans" cxnId="{6E66E339-13B9-4578-9362-B0DFD4CA45AD}">
      <dgm:prSet/>
      <dgm:spPr/>
      <dgm:t>
        <a:bodyPr/>
        <a:lstStyle/>
        <a:p>
          <a:endParaRPr lang="en-US"/>
        </a:p>
      </dgm:t>
    </dgm:pt>
    <dgm:pt modelId="{EA67EE6A-C1F8-403B-8FEB-B224C022510F}" type="sibTrans" cxnId="{6E66E339-13B9-4578-9362-B0DFD4CA45AD}">
      <dgm:prSet/>
      <dgm:spPr/>
      <dgm:t>
        <a:bodyPr/>
        <a:lstStyle/>
        <a:p>
          <a:endParaRPr lang="en-US"/>
        </a:p>
      </dgm:t>
    </dgm:pt>
    <dgm:pt modelId="{3093FF16-8AAF-4A82-92C1-CA588BAF449F}">
      <dgm:prSet phldrT="[Text]"/>
      <dgm:spPr/>
      <dgm:t>
        <a:bodyPr/>
        <a:lstStyle/>
        <a:p>
          <a:r>
            <a:rPr lang="en-US" dirty="0"/>
            <a:t>Call 4-4444</a:t>
          </a:r>
        </a:p>
      </dgm:t>
    </dgm:pt>
    <dgm:pt modelId="{AB4AB6EA-6BD2-432E-BE90-0BBF050AB8C3}" type="parTrans" cxnId="{CE7537C7-6221-4864-A768-DB2E91936FD6}">
      <dgm:prSet/>
      <dgm:spPr/>
      <dgm:t>
        <a:bodyPr/>
        <a:lstStyle/>
        <a:p>
          <a:endParaRPr lang="en-US"/>
        </a:p>
      </dgm:t>
    </dgm:pt>
    <dgm:pt modelId="{F0B169BF-72C4-4489-A8E2-BF705D777DC7}" type="sibTrans" cxnId="{CE7537C7-6221-4864-A768-DB2E91936FD6}">
      <dgm:prSet/>
      <dgm:spPr/>
      <dgm:t>
        <a:bodyPr/>
        <a:lstStyle/>
        <a:p>
          <a:endParaRPr lang="en-US"/>
        </a:p>
      </dgm:t>
    </dgm:pt>
    <dgm:pt modelId="{5181DA71-F5CA-46A7-BF2D-57215886B9AC}">
      <dgm:prSet phldrT="[Text]"/>
      <dgm:spPr/>
      <dgm:t>
        <a:bodyPr/>
        <a:lstStyle/>
        <a:p>
          <a:r>
            <a:rPr lang="en-US" dirty="0"/>
            <a:t>Call for </a:t>
          </a:r>
          <a:r>
            <a:rPr lang="en-US" b="1" dirty="0"/>
            <a:t>Adult Cardiac </a:t>
          </a:r>
          <a:r>
            <a:rPr lang="en-US" b="1" dirty="0" err="1"/>
            <a:t>FASTeam</a:t>
          </a:r>
          <a:endParaRPr lang="en-US" b="1" dirty="0"/>
        </a:p>
      </dgm:t>
    </dgm:pt>
    <dgm:pt modelId="{1BEF3F04-276D-4673-A43E-2F3B5E1F03AA}" type="parTrans" cxnId="{C9C5C043-FA6E-44FA-908F-115AF3DAFD56}">
      <dgm:prSet/>
      <dgm:spPr/>
      <dgm:t>
        <a:bodyPr/>
        <a:lstStyle/>
        <a:p>
          <a:endParaRPr lang="en-US"/>
        </a:p>
      </dgm:t>
    </dgm:pt>
    <dgm:pt modelId="{497A2910-EEF4-4B40-ABE9-C59F3401C7EE}" type="sibTrans" cxnId="{C9C5C043-FA6E-44FA-908F-115AF3DAFD56}">
      <dgm:prSet/>
      <dgm:spPr/>
      <dgm:t>
        <a:bodyPr/>
        <a:lstStyle/>
        <a:p>
          <a:endParaRPr lang="en-US"/>
        </a:p>
      </dgm:t>
    </dgm:pt>
    <dgm:pt modelId="{9C86904C-E8C6-4BA3-BEA8-411E50059317}">
      <dgm:prSet phldrT="[Text]"/>
      <dgm:spPr/>
      <dgm:t>
        <a:bodyPr/>
        <a:lstStyle/>
        <a:p>
          <a:r>
            <a:rPr lang="en-US" dirty="0"/>
            <a:t>Call for </a:t>
          </a:r>
          <a:r>
            <a:rPr lang="en-US" b="1" dirty="0"/>
            <a:t>Code Blue</a:t>
          </a:r>
        </a:p>
      </dgm:t>
    </dgm:pt>
    <dgm:pt modelId="{D076C45A-B9E8-4E9A-B7D4-D6F475D3730C}" type="parTrans" cxnId="{CF87D017-D68F-4AEB-8F15-87A8B134D5C2}">
      <dgm:prSet/>
      <dgm:spPr/>
      <dgm:t>
        <a:bodyPr/>
        <a:lstStyle/>
        <a:p>
          <a:endParaRPr lang="en-US"/>
        </a:p>
      </dgm:t>
    </dgm:pt>
    <dgm:pt modelId="{723DB616-796E-4865-BFB0-76A03A3240BB}" type="sibTrans" cxnId="{CF87D017-D68F-4AEB-8F15-87A8B134D5C2}">
      <dgm:prSet/>
      <dgm:spPr/>
      <dgm:t>
        <a:bodyPr/>
        <a:lstStyle/>
        <a:p>
          <a:endParaRPr lang="en-US"/>
        </a:p>
      </dgm:t>
    </dgm:pt>
    <dgm:pt modelId="{C23A967C-DCB5-44A8-ABA3-685FF00892AE}">
      <dgm:prSet phldrT="[Text]"/>
      <dgm:spPr/>
      <dgm:t>
        <a:bodyPr/>
        <a:lstStyle/>
        <a:p>
          <a:r>
            <a:rPr lang="en-US" dirty="0"/>
            <a:t>Begin CPR if certified</a:t>
          </a:r>
        </a:p>
      </dgm:t>
    </dgm:pt>
    <dgm:pt modelId="{D87ADD33-D94A-4B4E-B9E8-8CCFA5D341AC}" type="parTrans" cxnId="{72ABCEDA-79B0-49C4-8D29-7DF055CB58FF}">
      <dgm:prSet/>
      <dgm:spPr/>
    </dgm:pt>
    <dgm:pt modelId="{E7F77815-1205-4B3A-A5ED-7790003FD7F9}" type="sibTrans" cxnId="{72ABCEDA-79B0-49C4-8D29-7DF055CB58FF}">
      <dgm:prSet/>
      <dgm:spPr/>
    </dgm:pt>
    <dgm:pt modelId="{2F2E81F3-6FED-480E-B564-5DFD780BE0BC}">
      <dgm:prSet phldrT="[Text]"/>
      <dgm:spPr/>
      <dgm:t>
        <a:bodyPr/>
        <a:lstStyle/>
        <a:p>
          <a:r>
            <a:rPr lang="en-US" dirty="0"/>
            <a:t>Stay with person until help arrives</a:t>
          </a:r>
        </a:p>
      </dgm:t>
    </dgm:pt>
    <dgm:pt modelId="{405A899A-932D-4A7D-8676-FA6AEA807CC3}" type="parTrans" cxnId="{30FAB908-F043-4839-B548-BA66D71A21E4}">
      <dgm:prSet/>
      <dgm:spPr/>
    </dgm:pt>
    <dgm:pt modelId="{B2983F4F-E93B-4CF4-9AA1-E3AD670B8F97}" type="sibTrans" cxnId="{30FAB908-F043-4839-B548-BA66D71A21E4}">
      <dgm:prSet/>
      <dgm:spPr/>
    </dgm:pt>
    <dgm:pt modelId="{49F3596A-80D8-4FA0-A255-C31A40D5B849}" type="pres">
      <dgm:prSet presAssocID="{FEAF5C4A-D523-416A-9E55-9448CF193DF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E35033-7417-4CF8-B3C6-F677842FB2BF}" type="pres">
      <dgm:prSet presAssocID="{B4C7265E-7E62-4E60-92AE-892244F6B23C}" presName="linNode" presStyleCnt="0"/>
      <dgm:spPr/>
    </dgm:pt>
    <dgm:pt modelId="{CFABAABC-B527-460C-A58E-5F14A0AAE795}" type="pres">
      <dgm:prSet presAssocID="{B4C7265E-7E62-4E60-92AE-892244F6B23C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C8A91-73B2-4E9B-A871-CA01C9CD0D3B}" type="pres">
      <dgm:prSet presAssocID="{B4C7265E-7E62-4E60-92AE-892244F6B23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96033-8E71-47B5-8CA0-9282C35F2878}" type="pres">
      <dgm:prSet presAssocID="{1BDB7752-1D83-4CCF-96D6-E644572983FF}" presName="spacing" presStyleCnt="0"/>
      <dgm:spPr/>
    </dgm:pt>
    <dgm:pt modelId="{B2DAFBA7-9658-428A-AD0F-C90A14C48950}" type="pres">
      <dgm:prSet presAssocID="{7921149B-9845-44B9-A10F-1621F248E5D9}" presName="linNode" presStyleCnt="0"/>
      <dgm:spPr/>
    </dgm:pt>
    <dgm:pt modelId="{B155B26A-0464-44A3-8A14-8647142C22E0}" type="pres">
      <dgm:prSet presAssocID="{7921149B-9845-44B9-A10F-1621F248E5D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7C53F-5E39-4803-9EB8-5E892D08FBAF}" type="pres">
      <dgm:prSet presAssocID="{7921149B-9845-44B9-A10F-1621F248E5D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767314-D809-4743-B99B-AD05AC71DFB0}" type="presOf" srcId="{FEAF5C4A-D523-416A-9E55-9448CF193DF4}" destId="{49F3596A-80D8-4FA0-A255-C31A40D5B849}" srcOrd="0" destOrd="0" presId="urn:microsoft.com/office/officeart/2005/8/layout/vList6"/>
    <dgm:cxn modelId="{507A47D3-5E64-4ABD-9EB5-1A0E1FB76235}" srcId="{7921149B-9845-44B9-A10F-1621F248E5D9}" destId="{60D635D0-B02B-47F0-ACBE-D84E2D164610}" srcOrd="0" destOrd="0" parTransId="{3948FD11-95CA-4637-A5E3-6171F0AFD63B}" sibTransId="{E57C06A3-0530-4CFD-9F9E-A9B3EA13B02A}"/>
    <dgm:cxn modelId="{A638AA1E-F1DD-453C-8BE7-B61845CA3650}" type="presOf" srcId="{B4C7265E-7E62-4E60-92AE-892244F6B23C}" destId="{CFABAABC-B527-460C-A58E-5F14A0AAE795}" srcOrd="0" destOrd="0" presId="urn:microsoft.com/office/officeart/2005/8/layout/vList6"/>
    <dgm:cxn modelId="{72ABCEDA-79B0-49C4-8D29-7DF055CB58FF}" srcId="{B4C7265E-7E62-4E60-92AE-892244F6B23C}" destId="{C23A967C-DCB5-44A8-ABA3-685FF00892AE}" srcOrd="3" destOrd="0" parTransId="{D87ADD33-D94A-4B4E-B9E8-8CCFA5D341AC}" sibTransId="{E7F77815-1205-4B3A-A5ED-7790003FD7F9}"/>
    <dgm:cxn modelId="{E604A767-6EA7-4D0E-A3C1-9E75B542E131}" srcId="{B4C7265E-7E62-4E60-92AE-892244F6B23C}" destId="{7B48A2A2-F1FA-461E-A3F7-7AF712400DBD}" srcOrd="0" destOrd="0" parTransId="{ACC6E5BE-58DF-4BDE-83E7-C04024B512CF}" sibTransId="{270961BF-67CA-4F49-96A4-66A000DA58E5}"/>
    <dgm:cxn modelId="{264E8083-B188-4E93-B0E2-DECF053B6950}" type="presOf" srcId="{60D635D0-B02B-47F0-ACBE-D84E2D164610}" destId="{72E7C53F-5E39-4803-9EB8-5E892D08FBAF}" srcOrd="0" destOrd="0" presId="urn:microsoft.com/office/officeart/2005/8/layout/vList6"/>
    <dgm:cxn modelId="{D6F07F74-6B9C-4B7D-AEFC-F53B9AEAD37A}" type="presOf" srcId="{7B48A2A2-F1FA-461E-A3F7-7AF712400DBD}" destId="{B99C8A91-73B2-4E9B-A871-CA01C9CD0D3B}" srcOrd="0" destOrd="0" presId="urn:microsoft.com/office/officeart/2005/8/layout/vList6"/>
    <dgm:cxn modelId="{720C1DD0-2493-4E62-B77B-842BCF7FD327}" type="presOf" srcId="{BFD80497-F3B7-4DD6-8746-0971DA690797}" destId="{72E7C53F-5E39-4803-9EB8-5E892D08FBAF}" srcOrd="0" destOrd="3" presId="urn:microsoft.com/office/officeart/2005/8/layout/vList6"/>
    <dgm:cxn modelId="{A70FE170-CB3B-4242-B05E-FE7B87EA6B40}" type="presOf" srcId="{C23A967C-DCB5-44A8-ABA3-685FF00892AE}" destId="{B99C8A91-73B2-4E9B-A871-CA01C9CD0D3B}" srcOrd="0" destOrd="3" presId="urn:microsoft.com/office/officeart/2005/8/layout/vList6"/>
    <dgm:cxn modelId="{9412C8F2-5FC3-4F0C-9028-C75B18A00B40}" srcId="{B4C7265E-7E62-4E60-92AE-892244F6B23C}" destId="{CD9101F3-1C70-481E-A44D-8F3881C0E31F}" srcOrd="2" destOrd="0" parTransId="{C1943364-BB28-4609-AD2E-2E832BCF9FF4}" sibTransId="{49D3C3AB-0D22-46D1-AFA5-8C6CE3BD6164}"/>
    <dgm:cxn modelId="{7535D534-C08B-4CE1-AD59-6E807F59FDEC}" type="presOf" srcId="{3093FF16-8AAF-4A82-92C1-CA588BAF449F}" destId="{72E7C53F-5E39-4803-9EB8-5E892D08FBAF}" srcOrd="0" destOrd="1" presId="urn:microsoft.com/office/officeart/2005/8/layout/vList6"/>
    <dgm:cxn modelId="{89905C7B-C5E0-4D04-85F4-0D30FBA87625}" type="presOf" srcId="{7921149B-9845-44B9-A10F-1621F248E5D9}" destId="{B155B26A-0464-44A3-8A14-8647142C22E0}" srcOrd="0" destOrd="0" presId="urn:microsoft.com/office/officeart/2005/8/layout/vList6"/>
    <dgm:cxn modelId="{95BBC27B-856D-40F9-BEF2-989396042135}" type="presOf" srcId="{5181DA71-F5CA-46A7-BF2D-57215886B9AC}" destId="{72E7C53F-5E39-4803-9EB8-5E892D08FBAF}" srcOrd="0" destOrd="2" presId="urn:microsoft.com/office/officeart/2005/8/layout/vList6"/>
    <dgm:cxn modelId="{C9C5C043-FA6E-44FA-908F-115AF3DAFD56}" srcId="{7921149B-9845-44B9-A10F-1621F248E5D9}" destId="{5181DA71-F5CA-46A7-BF2D-57215886B9AC}" srcOrd="2" destOrd="0" parTransId="{1BEF3F04-276D-4673-A43E-2F3B5E1F03AA}" sibTransId="{497A2910-EEF4-4B40-ABE9-C59F3401C7EE}"/>
    <dgm:cxn modelId="{274322DE-E4BB-4502-9D78-1C0E22821CD5}" type="presOf" srcId="{2F2E81F3-6FED-480E-B564-5DFD780BE0BC}" destId="{72E7C53F-5E39-4803-9EB8-5E892D08FBAF}" srcOrd="0" destOrd="4" presId="urn:microsoft.com/office/officeart/2005/8/layout/vList6"/>
    <dgm:cxn modelId="{CE7537C7-6221-4864-A768-DB2E91936FD6}" srcId="{7921149B-9845-44B9-A10F-1621F248E5D9}" destId="{3093FF16-8AAF-4A82-92C1-CA588BAF449F}" srcOrd="1" destOrd="0" parTransId="{AB4AB6EA-6BD2-432E-BE90-0BBF050AB8C3}" sibTransId="{F0B169BF-72C4-4489-A8E2-BF705D777DC7}"/>
    <dgm:cxn modelId="{4F3BBC74-1959-4970-9E81-98393F8D869E}" srcId="{FEAF5C4A-D523-416A-9E55-9448CF193DF4}" destId="{B4C7265E-7E62-4E60-92AE-892244F6B23C}" srcOrd="0" destOrd="0" parTransId="{5E45BE45-F52A-4591-82CC-B4B0E5BC0D5C}" sibTransId="{1BDB7752-1D83-4CCF-96D6-E644572983FF}"/>
    <dgm:cxn modelId="{B8188FBE-031B-4497-BA0F-2A9DE1F3E716}" srcId="{FEAF5C4A-D523-416A-9E55-9448CF193DF4}" destId="{7921149B-9845-44B9-A10F-1621F248E5D9}" srcOrd="1" destOrd="0" parTransId="{0F181E37-3146-46A6-A629-58FF05ADE965}" sibTransId="{03D55150-6FDF-4468-A136-CEDE80286F0E}"/>
    <dgm:cxn modelId="{0AB88B00-99B0-4002-9B43-8C8580758B96}" type="presOf" srcId="{CD9101F3-1C70-481E-A44D-8F3881C0E31F}" destId="{B99C8A91-73B2-4E9B-A871-CA01C9CD0D3B}" srcOrd="0" destOrd="2" presId="urn:microsoft.com/office/officeart/2005/8/layout/vList6"/>
    <dgm:cxn modelId="{6E66E339-13B9-4578-9362-B0DFD4CA45AD}" srcId="{7921149B-9845-44B9-A10F-1621F248E5D9}" destId="{BFD80497-F3B7-4DD6-8746-0971DA690797}" srcOrd="3" destOrd="0" parTransId="{1DE2D54C-CDE2-4EBE-84D6-18ADF2AF697E}" sibTransId="{EA67EE6A-C1F8-403B-8FEB-B224C022510F}"/>
    <dgm:cxn modelId="{667AE2D6-3A89-4766-ACA2-B8C99F15D71F}" type="presOf" srcId="{9C86904C-E8C6-4BA3-BEA8-411E50059317}" destId="{B99C8A91-73B2-4E9B-A871-CA01C9CD0D3B}" srcOrd="0" destOrd="1" presId="urn:microsoft.com/office/officeart/2005/8/layout/vList6"/>
    <dgm:cxn modelId="{30FAB908-F043-4839-B548-BA66D71A21E4}" srcId="{7921149B-9845-44B9-A10F-1621F248E5D9}" destId="{2F2E81F3-6FED-480E-B564-5DFD780BE0BC}" srcOrd="4" destOrd="0" parTransId="{405A899A-932D-4A7D-8676-FA6AEA807CC3}" sibTransId="{B2983F4F-E93B-4CF4-9AA1-E3AD670B8F97}"/>
    <dgm:cxn modelId="{CF87D017-D68F-4AEB-8F15-87A8B134D5C2}" srcId="{B4C7265E-7E62-4E60-92AE-892244F6B23C}" destId="{9C86904C-E8C6-4BA3-BEA8-411E50059317}" srcOrd="1" destOrd="0" parTransId="{D076C45A-B9E8-4E9A-B7D4-D6F475D3730C}" sibTransId="{723DB616-796E-4865-BFB0-76A03A3240BB}"/>
    <dgm:cxn modelId="{CB569B64-CD96-47FE-923F-64054794CDEE}" type="presParOf" srcId="{49F3596A-80D8-4FA0-A255-C31A40D5B849}" destId="{14E35033-7417-4CF8-B3C6-F677842FB2BF}" srcOrd="0" destOrd="0" presId="urn:microsoft.com/office/officeart/2005/8/layout/vList6"/>
    <dgm:cxn modelId="{2E8A61A5-8F17-46BB-A7C3-B31042416727}" type="presParOf" srcId="{14E35033-7417-4CF8-B3C6-F677842FB2BF}" destId="{CFABAABC-B527-460C-A58E-5F14A0AAE795}" srcOrd="0" destOrd="0" presId="urn:microsoft.com/office/officeart/2005/8/layout/vList6"/>
    <dgm:cxn modelId="{840FFA36-ED70-4E27-A67A-E5F071B7CB54}" type="presParOf" srcId="{14E35033-7417-4CF8-B3C6-F677842FB2BF}" destId="{B99C8A91-73B2-4E9B-A871-CA01C9CD0D3B}" srcOrd="1" destOrd="0" presId="urn:microsoft.com/office/officeart/2005/8/layout/vList6"/>
    <dgm:cxn modelId="{38FF4336-A11E-4DA6-908C-FAB87A525CE9}" type="presParOf" srcId="{49F3596A-80D8-4FA0-A255-C31A40D5B849}" destId="{B5096033-8E71-47B5-8CA0-9282C35F2878}" srcOrd="1" destOrd="0" presId="urn:microsoft.com/office/officeart/2005/8/layout/vList6"/>
    <dgm:cxn modelId="{934277A4-46C4-4BEF-B4C5-68004B110ED3}" type="presParOf" srcId="{49F3596A-80D8-4FA0-A255-C31A40D5B849}" destId="{B2DAFBA7-9658-428A-AD0F-C90A14C48950}" srcOrd="2" destOrd="0" presId="urn:microsoft.com/office/officeart/2005/8/layout/vList6"/>
    <dgm:cxn modelId="{20271329-5FB6-4C95-8E25-2BEEDC2AFDD5}" type="presParOf" srcId="{B2DAFBA7-9658-428A-AD0F-C90A14C48950}" destId="{B155B26A-0464-44A3-8A14-8647142C22E0}" srcOrd="0" destOrd="0" presId="urn:microsoft.com/office/officeart/2005/8/layout/vList6"/>
    <dgm:cxn modelId="{149C6129-4847-4DCD-84AB-6FE2F297550C}" type="presParOf" srcId="{B2DAFBA7-9658-428A-AD0F-C90A14C48950}" destId="{72E7C53F-5E39-4803-9EB8-5E892D08FB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pPr/>
              <a:t>3/6/2020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pPr/>
              <a:t>3/6/2020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A17412-0006-4957-B0CB-2257CD2687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5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DD32E9-C669-49F5-891D-1409487AA2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7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B5598-50AE-4737-A785-AF53A6FADC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8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B5598-50AE-4737-A785-AF53A6FADC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5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B5598-50AE-4737-A785-AF53A6FADC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42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5B5598-50AE-4737-A785-AF53A6FADC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92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16B20D-3F5E-48A9-89BA-2967BB0391FD}" type="slidenum">
              <a:rPr lang="en-US" sz="1200"/>
              <a:pPr algn="r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690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252701-1711-45FD-883F-1A9FBB79ED1A}" type="slidenum">
              <a:rPr lang="en-US" sz="1200"/>
              <a:pPr algn="r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70658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C4167C-E775-4DF2-991F-FA5BAD4E5EF5}" type="slidenum">
              <a:rPr lang="en-US" sz="1200"/>
              <a:pPr algn="r"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8380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42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A991F8-4DC0-45ED-88CE-EA8DE1375A72}" type="slidenum">
              <a:rPr lang="en-US" sz="1200"/>
              <a:pPr algn="r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3012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BD8B2D-3C72-41EB-97CC-1B6F40942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45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21201-9A68-48E5-AB8D-501047E6D59D}" type="slidenum">
              <a:rPr lang="en-US" sz="1200"/>
              <a:pPr algn="r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207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CBBB58-81DB-43E9-8833-6F33D4B5D45A}" type="slidenum">
              <a:rPr lang="en-US" sz="1200"/>
              <a:pPr algn="r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26828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04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153DE9-F123-4C58-ACEC-6A9A509B895E}" type="slidenum">
              <a:rPr lang="en-US" sz="1200"/>
              <a:pPr algn="r"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43200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F8DAC5-1DE0-46B2-AD7D-745893B5435B}" type="slidenum">
              <a:rPr lang="en-US" sz="1200"/>
              <a:pPr algn="r"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3751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2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685AF3-F3E0-43EB-A615-08FB2FF76450}" type="slidenum">
              <a:rPr lang="en-US" sz="1200"/>
              <a:pPr algn="r"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7093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21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27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412954-0108-452A-8E62-FB14A2C6573F}" type="slidenum">
              <a:rPr lang="en-US" sz="1200"/>
              <a:pPr algn="r"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970034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47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FE1E75-E6A8-46DD-B4A3-4D6C155CF564}" type="slidenum">
              <a:rPr lang="en-US" sz="1200"/>
              <a:pPr algn="r"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843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6EFF93-2B1C-42B8-9423-5C6D046F9C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4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80DB78-02F8-41D9-B07A-9BE65D3C9495}" type="slidenum">
              <a:rPr lang="en-US" sz="1200"/>
              <a:pPr algn="r"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48276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88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9881D7-75D0-443A-85EE-381F5B26818E}" type="slidenum">
              <a:rPr lang="en-US" sz="1200"/>
              <a:pPr algn="r"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2776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08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34D16F-2EE2-4566-BF33-EA777C6F3087}" type="slidenum">
              <a:rPr lang="en-US" sz="1200"/>
              <a:pPr algn="r"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86846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90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36A32F-9CDF-48F1-AA4D-52B57302CEA9}" type="slidenum">
              <a:rPr lang="en-US" sz="1200"/>
              <a:pPr algn="r"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03167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DE6D55-B077-474C-806F-F8071A4F7B2D}" type="slidenum">
              <a:rPr lang="en-US" sz="1200"/>
              <a:pPr algn="r"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22738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EDE6D55-B077-474C-806F-F8071A4F7B2D}" type="slidenum">
              <a:rPr lang="en-US" sz="1200"/>
              <a:pPr algn="r"/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0840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4AB3E4-0FEC-4E4D-8396-057423713109}" type="slidenum">
              <a:rPr lang="en-US" sz="1200"/>
              <a:pPr algn="r"/>
              <a:t>38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518340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1ABA53-D4B4-49D6-B7AB-B911AE72BEA4}" type="slidenum">
              <a:rPr lang="en-US" sz="1200"/>
              <a:pPr algn="r"/>
              <a:t>39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76893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11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1ABA53-D4B4-49D6-B7AB-B911AE72BEA4}" type="slidenum">
              <a:rPr lang="en-US" sz="1200"/>
              <a:pPr algn="r"/>
              <a:t>40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4676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A1058-459C-4EE8-A887-3D20359645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07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685AF3-F3E0-43EB-A615-08FB2FF76450}" type="slidenum">
              <a:rPr lang="en-US" sz="1200"/>
              <a:pPr algn="r"/>
              <a:t>41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1152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685AF3-F3E0-43EB-A615-08FB2FF76450}" type="slidenum">
              <a:rPr lang="en-US" sz="1200"/>
              <a:pPr algn="r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67793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3AEDB-2968-4263-9B73-488D2DE2894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79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956CA-571C-4935-A66A-4EE921A6773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20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4BABD-0949-497A-BADD-1351BC31D922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2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2E558-F1F5-4670-8A78-EFB11F117207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63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2E558-F1F5-4670-8A78-EFB11F1172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358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53338-9DCE-4B76-9D53-2D0EBD8D0A7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31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86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685AF3-F3E0-43EB-A615-08FB2FF76450}" type="slidenum">
              <a:rPr lang="en-US" sz="1200"/>
              <a:pPr algn="r"/>
              <a:t>55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620159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B2912-9EF9-45F6-A44E-7B491C73F429}" type="slidenum">
              <a:rPr lang="en-US" sz="1200"/>
              <a:pPr algn="r"/>
              <a:t>61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921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D91A4-D3B2-4671-A821-F0BECF615F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41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F7A04F-3791-4BCB-9BA6-E3228985DA19}" type="slidenum">
              <a:rPr lang="en-US" sz="1200"/>
              <a:pPr algn="r"/>
              <a:t>63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60240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3A8D6-E5E6-47C1-983D-A12856841D09}" type="slidenum">
              <a:rPr lang="en-US" sz="1200"/>
              <a:pPr algn="r"/>
              <a:t>64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716641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B2912-9EF9-45F6-A44E-7B491C73F429}" type="slidenum">
              <a:rPr lang="en-US" sz="1200"/>
              <a:pPr algn="r"/>
              <a:t>66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34900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23A8D6-E5E6-47C1-983D-A12856841D09}" type="slidenum">
              <a:rPr lang="en-US" sz="1200"/>
              <a:pPr algn="r"/>
              <a:t>67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081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62138-F042-41D9-912E-4065E68BEB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75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EF253-82B1-466C-B654-F486898988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1AF10F-2AC9-44BE-A606-3A4D208694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3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CF35CB-3D3F-4463-A52E-D757C4843D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3/6/2020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34.wm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33.wmf"/><Relationship Id="rId4" Type="http://schemas.openxmlformats.org/officeDocument/2006/relationships/diagramLayout" Target="../diagrams/layout7.xml"/><Relationship Id="rId9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2.wmf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7.wmf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D9D9"/>
            </a:gs>
            <a:gs pos="100000">
              <a:schemeClr val="bg1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HRH General Safety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28600"/>
            <a:ext cx="3133725" cy="99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MSDS Sheets Contain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General information</a:t>
            </a:r>
          </a:p>
          <a:p>
            <a:pPr eaLnBrk="1" hangingPunct="1"/>
            <a:r>
              <a:rPr lang="en-US" sz="2800" dirty="0"/>
              <a:t>Hazardous ingredients</a:t>
            </a:r>
          </a:p>
          <a:p>
            <a:pPr eaLnBrk="1" hangingPunct="1"/>
            <a:r>
              <a:rPr lang="en-US" sz="2800" dirty="0"/>
              <a:t>Physical data</a:t>
            </a:r>
          </a:p>
          <a:p>
            <a:pPr eaLnBrk="1" hangingPunct="1"/>
            <a:r>
              <a:rPr lang="en-US" sz="2800" dirty="0"/>
              <a:t>Fire &amp; explosive hazard data</a:t>
            </a:r>
          </a:p>
          <a:p>
            <a:pPr eaLnBrk="1" hangingPunct="1"/>
            <a:r>
              <a:rPr lang="en-US" sz="2800" dirty="0"/>
              <a:t>Health hazard data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Reactivity data</a:t>
            </a:r>
          </a:p>
          <a:p>
            <a:pPr eaLnBrk="1" hangingPunct="1"/>
            <a:r>
              <a:rPr lang="en-US" sz="2800" dirty="0"/>
              <a:t>Spill, leak &amp; disposal procedures</a:t>
            </a:r>
          </a:p>
          <a:p>
            <a:pPr eaLnBrk="1" hangingPunct="1"/>
            <a:r>
              <a:rPr lang="en-US" sz="2800" dirty="0"/>
              <a:t>Control measures</a:t>
            </a:r>
          </a:p>
          <a:p>
            <a:pPr eaLnBrk="1" hangingPunct="1"/>
            <a:r>
              <a:rPr lang="en-US" sz="2800" dirty="0"/>
              <a:t>Special precautions</a:t>
            </a:r>
          </a:p>
        </p:txBody>
      </p:sp>
      <p:pic>
        <p:nvPicPr>
          <p:cNvPr id="34820" name="Picture 3" descr="C:\Documents and Settings\Mary Kay\Local Settings\Temporary Internet Files\Content.IE5\HDBCY28D\MC90043474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91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84074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Hazardous Chemical Information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1816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Types</a:t>
            </a:r>
          </a:p>
          <a:p>
            <a:pPr lvl="1" eaLnBrk="1" hangingPunct="1"/>
            <a:r>
              <a:rPr lang="en-US" sz="2400" dirty="0"/>
              <a:t>Liquid</a:t>
            </a:r>
          </a:p>
          <a:p>
            <a:pPr lvl="1" eaLnBrk="1" hangingPunct="1"/>
            <a:r>
              <a:rPr lang="en-US" sz="2400" dirty="0"/>
              <a:t>Solid</a:t>
            </a:r>
          </a:p>
          <a:p>
            <a:pPr lvl="1" eaLnBrk="1" hangingPunct="1"/>
            <a:r>
              <a:rPr lang="en-US" sz="2400" dirty="0"/>
              <a:t>Gas</a:t>
            </a:r>
          </a:p>
          <a:p>
            <a:pPr eaLnBrk="1" hangingPunct="1"/>
            <a:r>
              <a:rPr lang="en-US" sz="2800" dirty="0"/>
              <a:t>Exposure causes</a:t>
            </a:r>
          </a:p>
          <a:p>
            <a:pPr lvl="1" eaLnBrk="1" hangingPunct="1"/>
            <a:r>
              <a:rPr lang="en-US" sz="2400" dirty="0"/>
              <a:t>Rash</a:t>
            </a:r>
          </a:p>
          <a:p>
            <a:pPr lvl="1" eaLnBrk="1" hangingPunct="1"/>
            <a:r>
              <a:rPr lang="en-US" sz="2400" dirty="0"/>
              <a:t>Burns</a:t>
            </a:r>
          </a:p>
          <a:p>
            <a:pPr lvl="1" eaLnBrk="1" hangingPunct="1"/>
            <a:r>
              <a:rPr lang="en-US" sz="2400" dirty="0"/>
              <a:t>Nausea</a:t>
            </a:r>
          </a:p>
          <a:p>
            <a:pPr lvl="1" eaLnBrk="1" hangingPunct="1"/>
            <a:r>
              <a:rPr lang="en-US" sz="2400" dirty="0"/>
              <a:t>Headache</a:t>
            </a:r>
          </a:p>
          <a:p>
            <a:pPr lvl="1" eaLnBrk="1" hangingPunct="1"/>
            <a:r>
              <a:rPr lang="en-US" sz="2400" dirty="0"/>
              <a:t>Dizziness</a:t>
            </a:r>
          </a:p>
          <a:p>
            <a:pPr lvl="1" eaLnBrk="1" hangingPunct="1"/>
            <a:endParaRPr lang="en-US" dirty="0"/>
          </a:p>
        </p:txBody>
      </p:sp>
      <p:pic>
        <p:nvPicPr>
          <p:cNvPr id="36867" name="Picture 2" descr="C:\Documents and Settings\Mary Kay\Local Settings\Temporary Internet Files\Content.IE5\9JNV33ZS\MC900018408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828800"/>
            <a:ext cx="4603751" cy="4343400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General Safety Guidelines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Always do what is right the right way the first time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Pay attention to your surroundings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Identify/report all situations which put others at risk and take responsibility to resolve the risk if able</a:t>
            </a:r>
          </a:p>
          <a:p>
            <a:pPr eaLnBrk="1" hangingPunct="1"/>
            <a:r>
              <a:rPr lang="en-US" sz="2800" dirty="0">
                <a:solidFill>
                  <a:schemeClr val="tx1"/>
                </a:solidFill>
              </a:rPr>
              <a:t>Take responsibility for your own safety.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For example, always wear the appropriate Personal Protective Equipment (PPE)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37" y="3692258"/>
            <a:ext cx="2600325" cy="30956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General Safety Guidelines (continued)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Report any accident to your supervisor immediately</a:t>
            </a:r>
          </a:p>
          <a:p>
            <a:r>
              <a:rPr lang="en-US" sz="2800" dirty="0">
                <a:solidFill>
                  <a:schemeClr val="tx1"/>
                </a:solidFill>
              </a:rPr>
              <a:t>Make sure you can operate equipment safely</a:t>
            </a:r>
          </a:p>
          <a:p>
            <a:r>
              <a:rPr lang="en-US" sz="2800" dirty="0">
                <a:solidFill>
                  <a:schemeClr val="tx1"/>
                </a:solidFill>
              </a:rPr>
              <a:t>Follow rules, comply with regulations, and maintain a consistent level of readiness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2743200" cy="29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817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Common Safety Situations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Doors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Allow them to remain closed or open as designed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Do not prop them open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Do not block the path to an exit door</a:t>
            </a:r>
          </a:p>
          <a:p>
            <a:r>
              <a:rPr lang="en-US" sz="2800" dirty="0">
                <a:solidFill>
                  <a:schemeClr val="tx1"/>
                </a:solidFill>
              </a:rPr>
              <a:t>Fire Alarm Pull Stations and Fire Extinguishers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Must be accessible at all times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The area above, below, and beside pull stations must be clear</a:t>
            </a:r>
          </a:p>
          <a:p>
            <a:pPr marL="50292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292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792110"/>
            <a:ext cx="2743200" cy="22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585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Common Safety Situations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General Items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No space heaters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Do not connect power strip/surge protectors together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Use only approved extension cords</a:t>
            </a:r>
          </a:p>
          <a:p>
            <a:r>
              <a:rPr lang="en-US" sz="2800" dirty="0">
                <a:solidFill>
                  <a:schemeClr val="tx1"/>
                </a:solidFill>
              </a:rPr>
              <a:t>General Clutter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Hallways, workspaces, etc. must be kept neat and orderly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In use items are acceptable in hallways as long as they will be used within 30 minutes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50292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2286000"/>
            <a:ext cx="1213104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57800"/>
            <a:ext cx="2696065" cy="143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548713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No!!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70085" y="3124200"/>
            <a:ext cx="1146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ln w="22225">
                  <a:solidFill>
                    <a:srgbClr val="333333"/>
                  </a:solidFill>
                  <a:prstDash val="solid"/>
                </a:ln>
                <a:solidFill>
                  <a:srgbClr val="B82D2F"/>
                </a:solidFill>
              </a:rPr>
              <a:t>No!</a:t>
            </a:r>
            <a:r>
              <a:rPr lang="en-US" sz="4000" b="1" dirty="0">
                <a:ln w="22225">
                  <a:solidFill>
                    <a:srgbClr val="333333"/>
                  </a:solidFill>
                  <a:prstDash val="solid"/>
                </a:ln>
                <a:solidFill>
                  <a:srgbClr val="B82D2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855554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eaLnBrk="1" hangingPunct="1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Ethics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228600"/>
            <a:ext cx="3188484" cy="1018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660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Patient Rights</a:t>
            </a:r>
          </a:p>
        </p:txBody>
      </p:sp>
      <p:pic>
        <p:nvPicPr>
          <p:cNvPr id="5" name="Content Placeholder 4" descr="C:\Documents and Settings\Mary Kay\Local Settings\Temporary Internet Files\Content.IE5\2YKGBR6T\MP900202078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28649" y="1676400"/>
            <a:ext cx="4424516" cy="297180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447800"/>
            <a:ext cx="64008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 directives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Living will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Durable power of attorney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44462833"/>
              </p:ext>
            </p:extLst>
          </p:nvPr>
        </p:nvGraphicFramePr>
        <p:xfrm>
          <a:off x="-609600" y="838200"/>
          <a:ext cx="1280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Healthcare Laws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019800" cy="4572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HIPAA – Health Insurance Portability &amp; Accountability Act</a:t>
            </a:r>
          </a:p>
          <a:p>
            <a:pPr lvl="1" eaLnBrk="1" hangingPunct="1"/>
            <a:r>
              <a:rPr lang="en-US" sz="2400" dirty="0"/>
              <a:t>Privacy rule</a:t>
            </a:r>
          </a:p>
          <a:p>
            <a:pPr lvl="1" eaLnBrk="1" hangingPunct="1"/>
            <a:r>
              <a:rPr lang="en-US" sz="2400" dirty="0"/>
              <a:t>Ensures personal medical information is protected</a:t>
            </a:r>
          </a:p>
          <a:p>
            <a:pPr lvl="1" eaLnBrk="1" hangingPunct="1"/>
            <a:r>
              <a:rPr lang="en-US" sz="2400" dirty="0"/>
              <a:t>Gives patient rights regarding health information</a:t>
            </a:r>
          </a:p>
        </p:txBody>
      </p:sp>
      <p:pic>
        <p:nvPicPr>
          <p:cNvPr id="51203" name="Picture 2" descr="C:\Documents and Settings\Mary Kay\Local Settings\Temporary Internet Files\Content.IE5\HDBCY28D\MP9003877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438400"/>
            <a:ext cx="48768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Physical injuries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Equipment issues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Emergencies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Hazardous materials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Accidents</a:t>
            </a:r>
          </a:p>
          <a:p>
            <a:endParaRPr lang="en-US" dirty="0"/>
          </a:p>
        </p:txBody>
      </p:sp>
      <p:pic>
        <p:nvPicPr>
          <p:cNvPr id="4" name="Picture 8" descr="C:\Documents and Settings\Mary Kay\Local Settings\Temporary Internet Files\Content.IE5\9JNV33ZS\MP9004227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449080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5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Protected Health Information (PHI)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Patient information</a:t>
            </a:r>
          </a:p>
          <a:p>
            <a:pPr lvl="1" eaLnBrk="1" hangingPunct="1"/>
            <a:r>
              <a:rPr lang="en-US" sz="2400" dirty="0"/>
              <a:t>Patient name</a:t>
            </a:r>
          </a:p>
          <a:p>
            <a:pPr lvl="1" eaLnBrk="1" hangingPunct="1"/>
            <a:r>
              <a:rPr lang="en-US" sz="2400" dirty="0"/>
              <a:t>Address</a:t>
            </a:r>
          </a:p>
          <a:p>
            <a:pPr lvl="1" eaLnBrk="1" hangingPunct="1"/>
            <a:r>
              <a:rPr lang="en-US" sz="2400" dirty="0"/>
              <a:t>Zip code</a:t>
            </a:r>
          </a:p>
          <a:p>
            <a:pPr lvl="1" eaLnBrk="1" hangingPunct="1"/>
            <a:r>
              <a:rPr lang="en-US" sz="2400" dirty="0"/>
              <a:t>Social security number</a:t>
            </a:r>
          </a:p>
          <a:p>
            <a:pPr lvl="1" eaLnBrk="1" hangingPunct="1"/>
            <a:r>
              <a:rPr lang="en-US" sz="2400" dirty="0"/>
              <a:t>Physician’s personal notes</a:t>
            </a:r>
          </a:p>
          <a:p>
            <a:pPr lvl="1" eaLnBrk="1" hangingPunct="1"/>
            <a:r>
              <a:rPr lang="en-US" sz="2400" dirty="0"/>
              <a:t>Billing information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Confidential information</a:t>
            </a:r>
          </a:p>
          <a:p>
            <a:pPr lvl="1" eaLnBrk="1" hangingPunct="1"/>
            <a:r>
              <a:rPr lang="en-US" sz="2400" dirty="0"/>
              <a:t>Details about illness or condition</a:t>
            </a:r>
          </a:p>
          <a:p>
            <a:pPr lvl="1" eaLnBrk="1" hangingPunct="1"/>
            <a:r>
              <a:rPr lang="en-US" sz="2400" dirty="0"/>
              <a:t>Information about treatment</a:t>
            </a:r>
          </a:p>
          <a:p>
            <a:pPr lvl="1" eaLnBrk="1" hangingPunct="1"/>
            <a:r>
              <a:rPr lang="en-US" sz="2400" dirty="0"/>
              <a:t>Healthcare provider notes</a:t>
            </a:r>
          </a:p>
          <a:p>
            <a:pPr lvl="1" eaLnBrk="1" hangingPunct="1"/>
            <a:r>
              <a:rPr lang="en-US" sz="2400" dirty="0"/>
              <a:t>Conversations between patient &amp; healthcare provider</a:t>
            </a:r>
          </a:p>
        </p:txBody>
      </p:sp>
      <p:pic>
        <p:nvPicPr>
          <p:cNvPr id="53252" name="Picture 3" descr="C:\Documents and Settings\Mary Kay\Local Settings\Temporary Internet Files\Content.IE5\2YKGBR6T\MC9000713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334" y="3505200"/>
            <a:ext cx="207433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HIPAA Law Requires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Patients be allowed to inspect &amp; copy their medical record</a:t>
            </a:r>
          </a:p>
          <a:p>
            <a:pPr eaLnBrk="1" hangingPunct="1"/>
            <a:r>
              <a:rPr lang="en-US" sz="2800" dirty="0"/>
              <a:t>Designation of a Privacy Officer</a:t>
            </a:r>
          </a:p>
          <a:p>
            <a:pPr eaLnBrk="1" hangingPunct="1"/>
            <a:r>
              <a:rPr lang="en-US" sz="2800" dirty="0"/>
              <a:t>Development of Notice of Privacy Practices</a:t>
            </a:r>
          </a:p>
        </p:txBody>
      </p:sp>
      <p:sp>
        <p:nvSpPr>
          <p:cNvPr id="552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development of policies &amp; safeguards in place to protect PHI &amp; limit exposures</a:t>
            </a:r>
          </a:p>
          <a:p>
            <a:pPr eaLnBrk="1" hangingPunct="1"/>
            <a:r>
              <a:rPr lang="en-US" sz="2800" dirty="0"/>
              <a:t>A process for filing &amp; resolving formal complaints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7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1043780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sz="4000" dirty="0"/>
              <a:t>Volunteer/Associate Responsibilities</a:t>
            </a:r>
          </a:p>
        </p:txBody>
      </p:sp>
      <p:sp>
        <p:nvSpPr>
          <p:cNvPr id="57346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/>
              <a:t>NEVER discuss patient information in public areas with others</a:t>
            </a:r>
          </a:p>
          <a:p>
            <a:pPr eaLnBrk="1" hangingPunct="1"/>
            <a:r>
              <a:rPr lang="en-US" sz="2800" dirty="0"/>
              <a:t>DO NOT inquire about patients, friends, co-workers or acquaintances</a:t>
            </a:r>
          </a:p>
          <a:p>
            <a:pPr eaLnBrk="1" hangingPunct="1"/>
            <a:r>
              <a:rPr lang="en-US" sz="2800" dirty="0"/>
              <a:t>If you overhear or witness a breech, notify your supervisor immediately</a:t>
            </a:r>
          </a:p>
          <a:p>
            <a:pPr eaLnBrk="1" hangingPunct="1"/>
            <a:r>
              <a:rPr lang="en-US" sz="2800" dirty="0"/>
              <a:t>DO NOT open/read a patient’s chart or medical record if you are not providing direct care</a:t>
            </a:r>
          </a:p>
        </p:txBody>
      </p:sp>
      <p:pic>
        <p:nvPicPr>
          <p:cNvPr id="57347" name="Picture 3" descr="C:\Documents and Settings\Mary Kay\Local Settings\Temporary Internet Files\Content.IE5\HDBCY28D\MP9001788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981200"/>
            <a:ext cx="31771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ultiply 12"/>
          <p:cNvSpPr/>
          <p:nvPr/>
        </p:nvSpPr>
        <p:spPr>
          <a:xfrm>
            <a:off x="7391400" y="2971800"/>
            <a:ext cx="3149600" cy="2743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Mary Kay\Local Settings\Temporary Internet Files\Content.IE5\F3K05P4U\MC900355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762000"/>
            <a:ext cx="38608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60198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Violation of patient confidentiality is cause for disciplinary action up to and including termination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Corporate Compliance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934200" cy="45720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Definition</a:t>
            </a:r>
          </a:p>
          <a:p>
            <a:pPr lvl="1"/>
            <a:r>
              <a:rPr lang="en-US" sz="2600" dirty="0"/>
              <a:t>A formal program specifying HRH’s policies, procedures, and actions to help prevent and detect violations of the law and regulations</a:t>
            </a:r>
          </a:p>
          <a:p>
            <a:pPr eaLnBrk="1" hangingPunct="1"/>
            <a:r>
              <a:rPr lang="en-US" sz="2800" dirty="0"/>
              <a:t>Four goals of a compliance program</a:t>
            </a:r>
          </a:p>
          <a:p>
            <a:pPr marL="914400" lvl="1" indent="-457200" eaLnBrk="1" hangingPunct="1">
              <a:buFont typeface="Times New Roman" pitchFamily="18" charset="0"/>
              <a:buAutoNum type="arabicPeriod"/>
            </a:pPr>
            <a:r>
              <a:rPr lang="en-US" sz="2400" dirty="0"/>
              <a:t>Education staff</a:t>
            </a:r>
          </a:p>
          <a:p>
            <a:pPr marL="914400" lvl="1" indent="-457200" eaLnBrk="1" hangingPunct="1">
              <a:buFont typeface="Times New Roman" pitchFamily="18" charset="0"/>
              <a:buAutoNum type="arabicPeriod"/>
            </a:pPr>
            <a:r>
              <a:rPr lang="en-US" sz="2400" dirty="0"/>
              <a:t>Encourages staff to seek advice and conduct activities according to law</a:t>
            </a:r>
          </a:p>
          <a:p>
            <a:pPr marL="914400" lvl="1" indent="-457200" eaLnBrk="1" hangingPunct="1">
              <a:buFont typeface="Times New Roman" pitchFamily="18" charset="0"/>
              <a:buAutoNum type="arabicPeriod"/>
            </a:pPr>
            <a:r>
              <a:rPr lang="en-US" sz="2400" dirty="0"/>
              <a:t>Enables organizations to investigate, prevent, and deter criminal activity</a:t>
            </a:r>
          </a:p>
          <a:p>
            <a:pPr marL="914400" lvl="1" indent="-457200" eaLnBrk="1" hangingPunct="1">
              <a:buFont typeface="Times New Roman" pitchFamily="18" charset="0"/>
              <a:buAutoNum type="arabicPeriod"/>
            </a:pPr>
            <a:r>
              <a:rPr lang="en-US" sz="2400" dirty="0"/>
              <a:t>Enforces all employees comply with internal policies and procedures</a:t>
            </a:r>
          </a:p>
        </p:txBody>
      </p:sp>
      <p:pic>
        <p:nvPicPr>
          <p:cNvPr id="61443" name="Picture 5" descr="C:\Documents and Settings\Mary Kay\Local Settings\Temporary Internet Files\Content.IE5\F3K05P4U\MC90044630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438400"/>
            <a:ext cx="437847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/>
              <a:t>Seven Elements of a Compliance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2226717"/>
              </p:ext>
            </p:extLst>
          </p:nvPr>
        </p:nvGraphicFramePr>
        <p:xfrm>
          <a:off x="685800" y="1600200"/>
          <a:ext cx="5715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05600" y="2895600"/>
            <a:ext cx="4876800" cy="201593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Corporate Compliance Officer = Lisa Imlay, Executive Director of Quality, Safety, &amp; Compliance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/>
              <a:t>Direct any questions or concerns to her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Mary Kay\Local Settings\Temporary Internet Files\Content.IE5\F3K05P4U\MC9003554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762000"/>
            <a:ext cx="38608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6553200" cy="5867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HRH has “zero tolerance” (immediate termination) for  volunteers or associates willfully &amp; knowingly breaking laws and regulations while performing their job.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ctrTitle"/>
          </p:nvPr>
        </p:nvSpPr>
        <p:spPr/>
        <p:txBody>
          <a:bodyPr anchor="b"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Infection Control Issues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28600"/>
            <a:ext cx="3188484" cy="1018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660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Infection Control Topics</a:t>
            </a:r>
          </a:p>
        </p:txBody>
      </p:sp>
      <p:pic>
        <p:nvPicPr>
          <p:cNvPr id="8" name="Picture 17" descr="C:\Documents and Settings\Mary Kay\Local Settings\Temporary Internet Files\Content.IE5\HDBCY28D\MP900341715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1066800"/>
            <a:ext cx="3200400" cy="4486542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/>
          <a:lstStyle/>
          <a:p>
            <a:pPr eaLnBrk="1" hangingPunct="1"/>
            <a:r>
              <a:rPr lang="en-US" sz="2800" dirty="0"/>
              <a:t>Transmission precautions</a:t>
            </a:r>
          </a:p>
          <a:p>
            <a:pPr eaLnBrk="1" hangingPunct="1"/>
            <a:r>
              <a:rPr lang="en-US" sz="2800" dirty="0"/>
              <a:t>Standard precautions</a:t>
            </a:r>
          </a:p>
          <a:p>
            <a:pPr eaLnBrk="1" hangingPunct="1"/>
            <a:r>
              <a:rPr lang="en-US" sz="2800" dirty="0"/>
              <a:t>OSHA Categories</a:t>
            </a:r>
          </a:p>
          <a:p>
            <a:pPr eaLnBrk="1" hangingPunct="1"/>
            <a:r>
              <a:rPr lang="en-US" sz="2800" dirty="0"/>
              <a:t>Sharps Injuries</a:t>
            </a:r>
          </a:p>
          <a:p>
            <a:pPr eaLnBrk="1" hangingPunct="1"/>
            <a:r>
              <a:rPr lang="en-US" sz="2800" dirty="0"/>
              <a:t>Immunizations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9550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Four Methods of Infection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18268186"/>
              </p:ext>
            </p:extLst>
          </p:nvPr>
        </p:nvGraphicFramePr>
        <p:xfrm>
          <a:off x="609600" y="1143000"/>
          <a:ext cx="11176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>
          <a:xfrm>
            <a:off x="508000" y="3810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Back Pain – Lift Properly</a:t>
            </a:r>
          </a:p>
        </p:txBody>
      </p:sp>
      <p:pic>
        <p:nvPicPr>
          <p:cNvPr id="20482" name="Picture 5" descr="C:\Documents and Settings\Mary Kay\Local Settings\Temporary Internet Files\Content.IE5\2YKGBR6T\MC9000184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15400" y="457200"/>
            <a:ext cx="2573867" cy="2895600"/>
          </a:xfrm>
        </p:spPr>
      </p:pic>
      <p:graphicFrame>
        <p:nvGraphicFramePr>
          <p:cNvPr id="7" name="Diagram 6"/>
          <p:cNvGraphicFramePr/>
          <p:nvPr/>
        </p:nvGraphicFramePr>
        <p:xfrm>
          <a:off x="381000" y="2590800"/>
          <a:ext cx="1158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Tuberculosis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Resurfaced in 1980’s</a:t>
            </a:r>
          </a:p>
          <a:p>
            <a:pPr eaLnBrk="1" hangingPunct="1"/>
            <a:r>
              <a:rPr lang="en-US" sz="2800" dirty="0"/>
              <a:t>High risk populations</a:t>
            </a:r>
          </a:p>
          <a:p>
            <a:pPr lvl="1" eaLnBrk="1" hangingPunct="1"/>
            <a:r>
              <a:rPr lang="en-US" sz="2400" dirty="0"/>
              <a:t>People from other countries with high prevalence</a:t>
            </a:r>
          </a:p>
          <a:p>
            <a:pPr lvl="1" eaLnBrk="1" hangingPunct="1"/>
            <a:r>
              <a:rPr lang="en-US" sz="2400" dirty="0"/>
              <a:t>Low income populations</a:t>
            </a:r>
          </a:p>
          <a:p>
            <a:pPr lvl="1" eaLnBrk="1" hangingPunct="1"/>
            <a:r>
              <a:rPr lang="en-US" sz="2400" dirty="0"/>
              <a:t>Homeless populations</a:t>
            </a:r>
          </a:p>
          <a:p>
            <a:pPr lvl="1" eaLnBrk="1" hangingPunct="1"/>
            <a:r>
              <a:rPr lang="en-US" sz="2400" dirty="0"/>
              <a:t>Intravenous drug users</a:t>
            </a:r>
          </a:p>
          <a:p>
            <a:pPr lvl="1" eaLnBrk="1" hangingPunct="1"/>
            <a:r>
              <a:rPr lang="en-US" sz="2400" dirty="0"/>
              <a:t>Populations found in nursing homes &amp; prisons</a:t>
            </a:r>
          </a:p>
          <a:p>
            <a:pPr lvl="1" eaLnBrk="1" hangingPunct="1"/>
            <a:endParaRPr lang="en-US" dirty="0"/>
          </a:p>
        </p:txBody>
      </p:sp>
      <p:pic>
        <p:nvPicPr>
          <p:cNvPr id="73731" name="Picture 3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2895600"/>
            <a:ext cx="28649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Tuberculosis disease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Infection – exposed to TB</a:t>
            </a:r>
          </a:p>
          <a:p>
            <a:pPr lvl="1" eaLnBrk="1" hangingPunct="1"/>
            <a:r>
              <a:rPr lang="en-US" sz="2400" dirty="0"/>
              <a:t>Body’s natural immune system strong enough to keep organism contained and under control</a:t>
            </a:r>
          </a:p>
        </p:txBody>
      </p:sp>
      <p:sp>
        <p:nvSpPr>
          <p:cNvPr id="75779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Disease – active TB</a:t>
            </a:r>
          </a:p>
          <a:p>
            <a:pPr lvl="1" eaLnBrk="1" hangingPunct="1"/>
            <a:r>
              <a:rPr lang="en-US" sz="2400" dirty="0"/>
              <a:t>Body’s immune system no longer controls organism and disease becomes active</a:t>
            </a:r>
          </a:p>
        </p:txBody>
      </p:sp>
      <p:pic>
        <p:nvPicPr>
          <p:cNvPr id="75780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33528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44958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4958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5814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2" descr="C:\Documents and Settings\Mary Kay\Local Settings\Temporary Internet Files\Content.IE5\F3K05P4U\MC900432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76600"/>
            <a:ext cx="249766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ultiply 11"/>
          <p:cNvSpPr/>
          <p:nvPr/>
        </p:nvSpPr>
        <p:spPr>
          <a:xfrm>
            <a:off x="1752600" y="3886200"/>
            <a:ext cx="1320800" cy="1981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406400" y="304800"/>
            <a:ext cx="9550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TB Transmission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600200" y="1066800"/>
          <a:ext cx="8128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7827" name="Picture 3" descr="C:\Documents and Settings\Mary Kay\Local Settings\Temporary Internet Files\Content.IE5\F3K05P4U\MC90036099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1143000"/>
            <a:ext cx="14097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Mary Kay\Local Settings\Temporary Internet Files\Content.IE5\2YKGBR6T\MC90036076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2514600"/>
            <a:ext cx="1335656" cy="121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7829" name="Picture 5" descr="C:\Documents and Settings\Mary Kay\Local Settings\Temporary Internet Files\Content.IE5\HDBCY28D\MC900297565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4038600"/>
            <a:ext cx="209761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C:\Documents and Settings\Mary Kay\Local Settings\Temporary Internet Files\Content.IE5\F3K05P4U\MC90023273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9000" y="5334000"/>
            <a:ext cx="13335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TB Controls</a:t>
            </a:r>
          </a:p>
        </p:txBody>
      </p:sp>
      <p:sp>
        <p:nvSpPr>
          <p:cNvPr id="798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Administrative</a:t>
            </a:r>
          </a:p>
          <a:p>
            <a:pPr lvl="1" eaLnBrk="1" hangingPunct="1"/>
            <a:r>
              <a:rPr lang="en-US" sz="2400" dirty="0"/>
              <a:t>Policies</a:t>
            </a:r>
          </a:p>
          <a:p>
            <a:pPr lvl="1" eaLnBrk="1" hangingPunct="1"/>
            <a:r>
              <a:rPr lang="en-US" sz="2400" dirty="0"/>
              <a:t>Prescreening protocol</a:t>
            </a:r>
          </a:p>
          <a:p>
            <a:pPr lvl="1" eaLnBrk="1" hangingPunct="1"/>
            <a:r>
              <a:rPr lang="en-US" sz="2400" dirty="0"/>
              <a:t>Annual testing</a:t>
            </a:r>
          </a:p>
          <a:p>
            <a:pPr eaLnBrk="1" hangingPunct="1"/>
            <a:r>
              <a:rPr lang="en-US" sz="2800" dirty="0"/>
              <a:t>Engineering</a:t>
            </a:r>
          </a:p>
          <a:p>
            <a:pPr lvl="1" eaLnBrk="1" hangingPunct="1"/>
            <a:r>
              <a:rPr lang="en-US" sz="2400" dirty="0"/>
              <a:t>Mechanisms to minimize spread</a:t>
            </a:r>
          </a:p>
          <a:p>
            <a:pPr eaLnBrk="1" hangingPunct="1"/>
            <a:r>
              <a:rPr lang="en-US" sz="2800" dirty="0"/>
              <a:t>Individual</a:t>
            </a:r>
          </a:p>
          <a:p>
            <a:pPr lvl="1" eaLnBrk="1" hangingPunct="1"/>
            <a:r>
              <a:rPr lang="en-US" sz="2400" dirty="0"/>
              <a:t>Personal protective equipment</a:t>
            </a:r>
          </a:p>
        </p:txBody>
      </p:sp>
      <p:pic>
        <p:nvPicPr>
          <p:cNvPr id="79875" name="Picture 4" descr="C:\Documents and Settings\Mary Kay\Local Settings\Temporary Internet Files\Content.IE5\9JNV33ZS\MC9000244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80108"/>
            <a:ext cx="194521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5" descr="C:\Documents and Settings\Mary Kay\Local Settings\Temporary Internet Files\Content.IE5\2YKGBR6T\MC90028080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847737"/>
            <a:ext cx="2114551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4" descr="C:\Documents and Settings\Mary Kay\Local Settings\Temporary Internet Files\Content.IE5\9JNV33ZS\MC9000242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828800"/>
            <a:ext cx="279611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304800" y="381000"/>
            <a:ext cx="6019800" cy="5715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1"/>
                </a:solidFill>
              </a:rPr>
              <a:t>Volunteers are not to enter any isolation room including AFB isolation rooms</a:t>
            </a:r>
          </a:p>
        </p:txBody>
      </p:sp>
      <p:pic>
        <p:nvPicPr>
          <p:cNvPr id="6" name="Picture 2" descr="C:\Documents and Settings\Mary Kay\Local Settings\Temporary Internet Files\Content.IE5\HDBCY28D\MC9002527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85800"/>
            <a:ext cx="4001213" cy="5581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ultiply 7"/>
          <p:cNvSpPr/>
          <p:nvPr/>
        </p:nvSpPr>
        <p:spPr>
          <a:xfrm>
            <a:off x="7620000" y="1295400"/>
            <a:ext cx="3251200" cy="3886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Transmission-based Precautions (isolation)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010400" cy="4572001"/>
          </a:xfrm>
        </p:spPr>
        <p:txBody>
          <a:bodyPr/>
          <a:lstStyle/>
          <a:p>
            <a:pPr eaLnBrk="1" hangingPunct="1"/>
            <a:r>
              <a:rPr lang="en-US" dirty="0"/>
              <a:t>Used in addition to Standard Precautions</a:t>
            </a:r>
          </a:p>
          <a:p>
            <a:pPr eaLnBrk="1" hangingPunct="1"/>
            <a:r>
              <a:rPr lang="en-US" dirty="0"/>
              <a:t>Isolation signs on doors with precaution alerts</a:t>
            </a:r>
            <a:r>
              <a:rPr lang="en-US" sz="2800" dirty="0"/>
              <a:t>  </a:t>
            </a:r>
          </a:p>
          <a:p>
            <a:pPr lvl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Airborne</a:t>
            </a:r>
          </a:p>
          <a:p>
            <a:pPr lvl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Contact</a:t>
            </a:r>
          </a:p>
          <a:p>
            <a:pPr lvl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Droplet</a:t>
            </a:r>
          </a:p>
          <a:p>
            <a:pPr lvl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Neutropenic</a:t>
            </a:r>
          </a:p>
          <a:p>
            <a:pPr eaLnBrk="1" hangingPunct="1"/>
            <a:r>
              <a:rPr lang="en-US" dirty="0"/>
              <a:t>Personal Protective Equipment instructions are on the backs of the signs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752600"/>
            <a:ext cx="3806981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724400"/>
            <a:ext cx="2895600" cy="198119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Standard Precautions-personal protection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11658600" cy="4572000"/>
          </a:xfrm>
        </p:spPr>
        <p:txBody>
          <a:bodyPr/>
          <a:lstStyle/>
          <a:p>
            <a:pPr eaLnBrk="1" hangingPunct="1"/>
            <a:r>
              <a:rPr lang="en-US" sz="2800" dirty="0"/>
              <a:t>The single most effective method of preventing disease transmission is </a:t>
            </a:r>
          </a:p>
          <a:p>
            <a:pPr lvl="1"/>
            <a:r>
              <a:rPr lang="en-US" sz="2000" b="1" dirty="0"/>
              <a:t>HAND HYGIENE</a:t>
            </a:r>
          </a:p>
          <a:p>
            <a:pPr lvl="1"/>
            <a:r>
              <a:rPr lang="en-US" sz="2000" b="1" dirty="0"/>
              <a:t>Wash your hands regularly and often</a:t>
            </a:r>
          </a:p>
          <a:p>
            <a:pPr lvl="1"/>
            <a:r>
              <a:rPr lang="en-US" sz="2000" b="1" dirty="0"/>
              <a:t>May use alcohol rub if there is no visible soiling</a:t>
            </a:r>
          </a:p>
          <a:p>
            <a:pPr eaLnBrk="1" hangingPunct="1"/>
            <a:r>
              <a:rPr lang="en-US" sz="2800" dirty="0"/>
              <a:t>Use PPE (personal protective equipment)</a:t>
            </a:r>
          </a:p>
          <a:p>
            <a:pPr lvl="1" eaLnBrk="1" hangingPunct="1">
              <a:buNone/>
            </a:pPr>
            <a:r>
              <a:rPr lang="en-US" sz="2400" b="1" dirty="0"/>
              <a:t>Gloves</a:t>
            </a:r>
            <a:r>
              <a:rPr lang="en-US" sz="2400" dirty="0"/>
              <a:t>                                       </a:t>
            </a:r>
            <a:r>
              <a:rPr lang="en-US" sz="2400" b="1" dirty="0"/>
              <a:t>Protective clothing </a:t>
            </a:r>
            <a:r>
              <a:rPr lang="en-US" sz="2400" dirty="0"/>
              <a:t>                            </a:t>
            </a:r>
            <a:r>
              <a:rPr lang="en-US" sz="2400" b="1" dirty="0"/>
              <a:t>Face protection</a:t>
            </a:r>
          </a:p>
          <a:p>
            <a:pPr lvl="1" eaLnBrk="1" hangingPunct="1">
              <a:buNone/>
            </a:pPr>
            <a:r>
              <a:rPr lang="en-US" sz="2400" dirty="0"/>
              <a:t>                                                                                                                    </a:t>
            </a:r>
            <a:r>
              <a:rPr lang="en-US" sz="2000" dirty="0"/>
              <a:t>Goggles</a:t>
            </a:r>
          </a:p>
          <a:p>
            <a:pPr lvl="1" eaLnBrk="1" hangingPunct="1">
              <a:buNone/>
            </a:pPr>
            <a:r>
              <a:rPr lang="en-US" sz="2000" dirty="0"/>
              <a:t>                                                                                                                                            Face shield</a:t>
            </a:r>
          </a:p>
          <a:p>
            <a:pPr lvl="1" eaLnBrk="1" hangingPunct="1">
              <a:buNone/>
            </a:pPr>
            <a:r>
              <a:rPr lang="en-US" sz="2000" dirty="0"/>
              <a:t>                                                                                                                                            Respiratory mask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86020" name="Picture 3" descr="C:\Documents and Settings\Mary Kay\Local Settings\Temporary Internet Files\Content.IE5\2YKGBR6T\MC9000184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4761470"/>
            <a:ext cx="108022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8" descr="C:\Documents and Settings\Mary Kay\Local Settings\Temporary Internet Files\Content.IE5\9JNV33ZS\MC9003325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359" y="4202327"/>
            <a:ext cx="19198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9" descr="C:\Documents and Settings\Mary Kay\Local Settings\Temporary Internet Files\Content.IE5\HDBCY28D\MC90001842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657600"/>
            <a:ext cx="95329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11" descr="C:\Documents and Settings\Mary Kay\Local Settings\Temporary Internet Files\Content.IE5\F3K05P4U\MP9004021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9227" y="4316627"/>
            <a:ext cx="2057399" cy="20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3" descr="C:\Documents and Settings\Mary Kay\Local Settings\Temporary Internet Files\Content.IE5\F3K05P4U\MP90043863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5676900"/>
            <a:ext cx="162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762000" y="99220"/>
            <a:ext cx="103632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Proper Hand Hygiene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116586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Keep finger nails less than ¼ in. long and in good repair</a:t>
            </a:r>
          </a:p>
          <a:p>
            <a:pPr eaLnBrk="1" hangingPunct="1"/>
            <a:r>
              <a:rPr lang="en-US" sz="2800" dirty="0"/>
              <a:t>Polish is allowed if kept in good repair and no chips</a:t>
            </a:r>
          </a:p>
          <a:p>
            <a:pPr eaLnBrk="1" hangingPunct="1"/>
            <a:r>
              <a:rPr lang="en-US" sz="2800" dirty="0"/>
              <a:t>Use warm water for 15-30 seconds</a:t>
            </a:r>
          </a:p>
          <a:p>
            <a:pPr eaLnBrk="1" hangingPunct="1"/>
            <a:r>
              <a:rPr lang="en-US" sz="2800" dirty="0"/>
              <a:t>Use paper towel to turn off water</a:t>
            </a:r>
          </a:p>
          <a:p>
            <a:pPr eaLnBrk="1" hangingPunct="1"/>
            <a:r>
              <a:rPr lang="en-US" sz="2800" dirty="0"/>
              <a:t>Prevent chapping or cracking</a:t>
            </a:r>
          </a:p>
          <a:p>
            <a:pPr lvl="1"/>
            <a:r>
              <a:rPr lang="en-US" sz="2600" dirty="0"/>
              <a:t>Thoroughly dry after washing</a:t>
            </a:r>
          </a:p>
          <a:p>
            <a:pPr lvl="1"/>
            <a:r>
              <a:rPr lang="en-US" sz="2600" dirty="0"/>
              <a:t>Use lotion often</a:t>
            </a:r>
          </a:p>
          <a:p>
            <a:pPr lvl="1"/>
            <a:r>
              <a:rPr lang="en-US" sz="2600" dirty="0"/>
              <a:t>Wear gloves outside in cold weather</a:t>
            </a:r>
          </a:p>
          <a:p>
            <a:pPr eaLnBrk="1" hangingPunct="1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9400"/>
            <a:ext cx="4191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3447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406400" y="304800"/>
            <a:ext cx="9550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rgbClr val="FF0000"/>
                </a:solidFill>
              </a:rPr>
              <a:t>OSHA Categories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11200" y="1371600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Sharp/Needle Stick Injury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477000" cy="4572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Volunteers are not to change sharps containers or handle needles/sharp objects</a:t>
            </a:r>
          </a:p>
          <a:p>
            <a:pPr eaLnBrk="1" hangingPunct="1"/>
            <a:r>
              <a:rPr lang="en-US" sz="2800" dirty="0"/>
              <a:t>Should an injury occur - </a:t>
            </a:r>
            <a:r>
              <a:rPr lang="en-US" sz="2800" b="1" dirty="0"/>
              <a:t>WIN</a:t>
            </a:r>
          </a:p>
          <a:p>
            <a:pPr lvl="1"/>
            <a:r>
              <a:rPr lang="en-US" sz="2600" b="1" u="sng" dirty="0"/>
              <a:t>W</a:t>
            </a:r>
            <a:r>
              <a:rPr lang="en-US" sz="2600" dirty="0"/>
              <a:t>ash with soap and water, rinse eyes using nearest eye wash station</a:t>
            </a:r>
          </a:p>
          <a:p>
            <a:pPr lvl="1"/>
            <a:r>
              <a:rPr lang="en-US" sz="2600" b="1" u="sng" dirty="0"/>
              <a:t>I</a:t>
            </a:r>
            <a:r>
              <a:rPr lang="en-US" sz="2600" dirty="0"/>
              <a:t>dentify the source of exposure</a:t>
            </a:r>
          </a:p>
          <a:p>
            <a:pPr lvl="1"/>
            <a:r>
              <a:rPr lang="en-US" sz="2600" b="1" u="sng" dirty="0"/>
              <a:t>N</a:t>
            </a:r>
            <a:r>
              <a:rPr lang="en-US" sz="2600" dirty="0"/>
              <a:t>otify your supervisor immediately</a:t>
            </a:r>
          </a:p>
          <a:p>
            <a:pPr lvl="1"/>
            <a:r>
              <a:rPr lang="en-US" sz="2600" dirty="0"/>
              <a:t>Post exposure protocol is available</a:t>
            </a:r>
          </a:p>
          <a:p>
            <a:pPr lvl="1"/>
            <a:endParaRPr lang="en-US" sz="2600" dirty="0"/>
          </a:p>
        </p:txBody>
      </p:sp>
      <p:pic>
        <p:nvPicPr>
          <p:cNvPr id="90115" name="Picture 4" descr="C:\Documents and Settings\Mary Kay\Local Settings\Temporary Internet Files\Content.IE5\F3K05P4U\MC90033258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492" y="42672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6" descr="C:\Documents and Settings\Mary Kay\Local Settings\Temporary Internet Files\Content.IE5\HDBCY28D\MP90022769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746422"/>
            <a:ext cx="417596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277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bg2"/>
                </a:solidFill>
              </a:rPr>
              <a:t>Volunteers are NOT to lift patients for any reason</a:t>
            </a:r>
          </a:p>
        </p:txBody>
      </p:sp>
      <p:sp>
        <p:nvSpPr>
          <p:cNvPr id="7" name="Oval 6"/>
          <p:cNvSpPr/>
          <p:nvPr/>
        </p:nvSpPr>
        <p:spPr>
          <a:xfrm>
            <a:off x="2667000" y="1524000"/>
            <a:ext cx="6502400" cy="533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2531" name="Picture 3" descr="C:\Documents and Settings\Mary Kay\Local Settings\Temporary Internet Files\Content.IE5\F3K05P4U\MC9000602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86000"/>
            <a:ext cx="5791200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ultiply 19"/>
          <p:cNvSpPr/>
          <p:nvPr/>
        </p:nvSpPr>
        <p:spPr>
          <a:xfrm>
            <a:off x="4267200" y="2819400"/>
            <a:ext cx="3759200" cy="3505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Immunizations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6477000" cy="4572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Being up to date on immunizations is  required for all volunteers</a:t>
            </a:r>
          </a:p>
          <a:p>
            <a:pPr eaLnBrk="1" hangingPunct="1"/>
            <a:r>
              <a:rPr lang="en-US" sz="2800" dirty="0"/>
              <a:t>Associate health department will screen and update if needed at no charge</a:t>
            </a:r>
          </a:p>
          <a:p>
            <a:pPr eaLnBrk="1" hangingPunct="1"/>
            <a:r>
              <a:rPr lang="en-US" sz="2800" dirty="0"/>
              <a:t>Annual mandatory flu vaccination for all associates and volunteers</a:t>
            </a:r>
          </a:p>
          <a:p>
            <a:pPr eaLnBrk="1" hangingPunct="1"/>
            <a:r>
              <a:rPr lang="en-US" sz="2800" dirty="0"/>
              <a:t>Hepatitis B vaccine offered to  volunteers in OSHA Categories I and II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057400"/>
            <a:ext cx="3143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5566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114800"/>
            <a:ext cx="5791200" cy="12192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Patient Safety</a:t>
            </a:r>
          </a:p>
        </p:txBody>
      </p:sp>
      <p:pic>
        <p:nvPicPr>
          <p:cNvPr id="4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528" y="5321808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304800"/>
            <a:ext cx="318848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7010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Reduction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providers assess patients risk of falls and document accordingly</a:t>
            </a:r>
          </a:p>
          <a:p>
            <a:r>
              <a:rPr lang="en-US" dirty="0"/>
              <a:t>Important to use proper equipment (</a:t>
            </a:r>
            <a:r>
              <a:rPr lang="en-US" dirty="0" err="1"/>
              <a:t>ie</a:t>
            </a:r>
            <a:r>
              <a:rPr lang="en-US" dirty="0"/>
              <a:t>: gait belt, slide sheets) before moving patients to prevent falls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514666"/>
            <a:ext cx="3346541" cy="28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4572001"/>
          </a:xfrm>
        </p:spPr>
        <p:txBody>
          <a:bodyPr/>
          <a:lstStyle/>
          <a:p>
            <a:r>
              <a:rPr lang="en-US" dirty="0"/>
              <a:t>The use of restraints should be used minimally</a:t>
            </a:r>
          </a:p>
          <a:p>
            <a:r>
              <a:rPr lang="en-US" dirty="0"/>
              <a:t>Attempt other alternatives before putting a patient in restraints, </a:t>
            </a:r>
            <a:r>
              <a:rPr lang="en-US" dirty="0" err="1"/>
              <a:t>ie</a:t>
            </a:r>
            <a:r>
              <a:rPr lang="en-US" dirty="0"/>
              <a:t>: move closer to the nurses station, distraction measures, sitter</a:t>
            </a:r>
          </a:p>
          <a:p>
            <a:r>
              <a:rPr lang="en-US" dirty="0"/>
              <a:t>If restraints are necessary, you must use an approved restraint device, such as soft wrist restraints </a:t>
            </a:r>
          </a:p>
          <a:p>
            <a:r>
              <a:rPr lang="en-US" dirty="0"/>
              <a:t>Qualified staff must monitor patients in restraints</a:t>
            </a:r>
          </a:p>
          <a:p>
            <a:r>
              <a:rPr lang="en-US" dirty="0"/>
              <a:t>Different types of restraints use:  soft wrist restraints, leather restraints, seclusion, 4 bedrails, &amp; chemical (medication)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*** Volunteers are exempt from this procedure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0" y="3048000"/>
            <a:ext cx="14859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114800"/>
            <a:ext cx="5791200" cy="12192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Acute Coronary Syndrome</a:t>
            </a:r>
          </a:p>
        </p:txBody>
      </p:sp>
      <p:pic>
        <p:nvPicPr>
          <p:cNvPr id="4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0540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152400"/>
            <a:ext cx="3188484" cy="1018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5">
            <a:extLst>
              <a:ext uri="{FF2B5EF4-FFF2-40B4-BE49-F238E27FC236}">
                <a16:creationId xmlns:a16="http://schemas.microsoft.com/office/drawing/2014/main" xmlns="" id="{9BA782FD-2F37-451F-AD10-89E58E6F5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1" y="152401"/>
            <a:ext cx="5326063" cy="66214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89EE71-4B3D-447A-97CE-11EAE4B4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What is Coronary Artery Disease (CAD)?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B95B31-9710-401B-8935-D97B47253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CAD is a condition in which plaque builds up inside the arteries of the heart.</a:t>
            </a:r>
          </a:p>
          <a:p>
            <a:r>
              <a:rPr lang="en-US"/>
              <a:t>Plaque is made up of fat, cholesterol, calcium, and other substances found in the blood.  These can cause blockages in the arteries.</a:t>
            </a:r>
          </a:p>
          <a:p>
            <a:r>
              <a:rPr lang="en-US"/>
              <a:t>Symptoms usually only occur when the blockage is                      75% or more.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D7F7BC-721D-4273-BEC4-61904554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16072"/>
            <a:ext cx="4800600" cy="439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0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Acute Coronary Syndrome?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729582"/>
            <a:ext cx="8934450" cy="3867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638800"/>
            <a:ext cx="883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HRH’s ACS program </a:t>
            </a:r>
            <a:r>
              <a:rPr lang="en-US" sz="2800" dirty="0"/>
              <a:t>is accredited through the</a:t>
            </a:r>
          </a:p>
          <a:p>
            <a:pPr algn="ctr"/>
            <a:r>
              <a:rPr lang="en-US" sz="2800" dirty="0"/>
              <a:t> </a:t>
            </a:r>
            <a:r>
              <a:rPr lang="en-US" sz="2800" dirty="0">
                <a:latin typeface="+mn-lt"/>
              </a:rPr>
              <a:t>American College of Cardiology Accreditation Services 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57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876800" y="2514600"/>
            <a:ext cx="6197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Occurs when a blood clot blocks the flow of blood through an artery in the heart</a:t>
            </a:r>
          </a:p>
          <a:p>
            <a:pPr>
              <a:buFontTx/>
              <a:buChar char="•"/>
            </a:pPr>
            <a:endParaRPr lang="en-US" sz="2800" dirty="0">
              <a:latin typeface="+mn-lt"/>
            </a:endParaRPr>
          </a:p>
          <a:p>
            <a:pPr>
              <a:buFontTx/>
              <a:buChar char="•"/>
            </a:pPr>
            <a:r>
              <a:rPr lang="en-US" sz="2800" dirty="0">
                <a:latin typeface="+mn-lt"/>
              </a:rPr>
              <a:t> Blocked blood flow to your heart can damage or destroy a part of the heart muscle</a:t>
            </a:r>
          </a:p>
          <a:p>
            <a:pPr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629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Heart Attack!</a:t>
            </a:r>
          </a:p>
        </p:txBody>
      </p:sp>
      <p:pic>
        <p:nvPicPr>
          <p:cNvPr id="6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t_heartattack_co_15_powerpoint_templates_title_sl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2743200"/>
            <a:ext cx="3193184" cy="2819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0584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Risk Factors for Heart Disease</a:t>
            </a:r>
          </a:p>
        </p:txBody>
      </p:sp>
      <p:sp>
        <p:nvSpPr>
          <p:cNvPr id="9220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Tobacco use</a:t>
            </a:r>
          </a:p>
          <a:p>
            <a:pPr eaLnBrk="1" hangingPunct="1"/>
            <a:r>
              <a:rPr lang="en-US" sz="2800" dirty="0"/>
              <a:t>Peripheral Vascular Disease</a:t>
            </a:r>
          </a:p>
          <a:p>
            <a:pPr eaLnBrk="1" hangingPunct="1"/>
            <a:r>
              <a:rPr lang="en-US" sz="2800" dirty="0"/>
              <a:t>Family history of heart disease</a:t>
            </a:r>
          </a:p>
          <a:p>
            <a:pPr eaLnBrk="1" hangingPunct="1"/>
            <a:r>
              <a:rPr lang="en-US" sz="2800" dirty="0"/>
              <a:t>Age</a:t>
            </a:r>
          </a:p>
          <a:p>
            <a:pPr lvl="1" eaLnBrk="1" hangingPunct="1"/>
            <a:r>
              <a:rPr lang="en-US" sz="2400" dirty="0">
                <a:cs typeface="Arial" charset="0"/>
              </a:rPr>
              <a:t>&gt;45 for men</a:t>
            </a:r>
          </a:p>
          <a:p>
            <a:pPr lvl="1" eaLnBrk="1" hangingPunct="1"/>
            <a:r>
              <a:rPr lang="en-US" sz="2400" dirty="0">
                <a:cs typeface="Arial" charset="0"/>
              </a:rPr>
              <a:t>&gt;55 for women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High Blood Pressure</a:t>
            </a:r>
          </a:p>
          <a:p>
            <a:pPr eaLnBrk="1" hangingPunct="1"/>
            <a:r>
              <a:rPr lang="en-US" sz="2800" dirty="0"/>
              <a:t>Diabetes</a:t>
            </a:r>
          </a:p>
          <a:p>
            <a:pPr eaLnBrk="1" hangingPunct="1"/>
            <a:r>
              <a:rPr lang="en-US" sz="2800" dirty="0"/>
              <a:t>High Cholesterol</a:t>
            </a:r>
          </a:p>
          <a:p>
            <a:pPr eaLnBrk="1" hangingPunct="1"/>
            <a:r>
              <a:rPr lang="en-US" sz="2800" dirty="0"/>
              <a:t>Poor nutrition (diet high in fat and cholesterol)</a:t>
            </a:r>
          </a:p>
          <a:p>
            <a:pPr eaLnBrk="1" hangingPunct="1"/>
            <a:r>
              <a:rPr lang="en-US" sz="2800" dirty="0"/>
              <a:t>Lack of physical activity</a:t>
            </a:r>
          </a:p>
          <a:p>
            <a:pPr eaLnBrk="1" hangingPunct="1"/>
            <a:endParaRPr lang="en-US" sz="2000" dirty="0"/>
          </a:p>
        </p:txBody>
      </p:sp>
      <p:pic>
        <p:nvPicPr>
          <p:cNvPr id="6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Equipment</a:t>
            </a:r>
          </a:p>
        </p:txBody>
      </p:sp>
      <p:pic>
        <p:nvPicPr>
          <p:cNvPr id="24579" name="Picture 2" descr="C:\Documents and Settings\Mary Kay\Local Settings\Temporary Internet Files\Content.IE5\2YKGBR6T\MP900448671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905000"/>
            <a:ext cx="3921592" cy="4419600"/>
          </a:xfrm>
        </p:spPr>
      </p:pic>
      <p:sp>
        <p:nvSpPr>
          <p:cNvPr id="2457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784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Keep equipment clutter to a minimum</a:t>
            </a:r>
          </a:p>
          <a:p>
            <a:pPr eaLnBrk="1" hangingPunct="1"/>
            <a:r>
              <a:rPr lang="en-US" sz="2800" dirty="0"/>
              <a:t>Report faulty equipment</a:t>
            </a:r>
          </a:p>
          <a:p>
            <a:pPr eaLnBrk="1" hangingPunct="1"/>
            <a:r>
              <a:rPr lang="en-US" sz="2800" dirty="0"/>
              <a:t>Safe Medical Devices Act requires any death or serious injury be reported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100584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Age &amp; Gender Differences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44% of women die as a result of their first heart attack compared to 27% of men</a:t>
            </a:r>
          </a:p>
          <a:p>
            <a:pPr eaLnBrk="1" hangingPunct="1"/>
            <a:r>
              <a:rPr lang="en-US" sz="2800" dirty="0"/>
              <a:t>Every 10 years of age increases risk of death from ACS by 75%</a:t>
            </a:r>
          </a:p>
          <a:p>
            <a:pPr eaLnBrk="1" hangingPunct="1"/>
            <a:r>
              <a:rPr lang="en-US" sz="2800" dirty="0"/>
              <a:t>Diseases such as heart failure and diabetes mask signs and symptoms of ACS</a:t>
            </a:r>
          </a:p>
          <a:p>
            <a:pPr eaLnBrk="1" hangingPunct="1"/>
            <a:r>
              <a:rPr lang="en-US" sz="2800" dirty="0"/>
              <a:t>Mental impairment of the elderly prevents them from recognizing the signs and symptoms of ACS</a:t>
            </a:r>
          </a:p>
          <a:p>
            <a:pPr eaLnBrk="1" hangingPunct="1"/>
            <a:endParaRPr lang="en-US" sz="1600" dirty="0"/>
          </a:p>
        </p:txBody>
      </p:sp>
      <p:pic>
        <p:nvPicPr>
          <p:cNvPr id="5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14194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0584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Typical Symptoms of ACS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292600" cy="44196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2800" dirty="0"/>
              <a:t>Chest Pain or Discomfort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“Pressure”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“Squeezing”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“Aching”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“Burning”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“Fullness”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“Suffocation” sensation</a:t>
            </a:r>
          </a:p>
          <a:p>
            <a:pPr marL="800100" lvl="1" indent="-342900">
              <a:lnSpc>
                <a:spcPct val="90000"/>
              </a:lnSpc>
              <a:buNone/>
              <a:defRPr/>
            </a:pPr>
            <a:r>
              <a:rPr lang="en-US" sz="2400" dirty="0"/>
              <a:t>- “The worst they’ve ever had”</a:t>
            </a:r>
          </a:p>
          <a:p>
            <a:endParaRPr lang="en-US" dirty="0"/>
          </a:p>
        </p:txBody>
      </p:sp>
      <p:pic>
        <p:nvPicPr>
          <p:cNvPr id="12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E166BE-B3BF-42F5-9CE1-1267E22F96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0584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Atypical Symptoms of ACS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705600" y="1752600"/>
            <a:ext cx="4851400" cy="4419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Neck, Back, Jaw, Shoulder, or Arm discomfort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Shortness of Breath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Nausea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Sweating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Lightheadedness / Dizziness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Weakness / Fatigue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Feeling of doom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Sharp or “knife-like” pain with coughing/breathing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Pain that spreads above jawbone or into lower body</a:t>
            </a:r>
          </a:p>
          <a:p>
            <a:endParaRPr lang="en-US" dirty="0"/>
          </a:p>
        </p:txBody>
      </p:sp>
      <p:pic>
        <p:nvPicPr>
          <p:cNvPr id="12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women-health-heart-att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10000"/>
            <a:ext cx="136407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1F4DF0-C134-447D-8D73-069F38D7F3A9}"/>
              </a:ext>
            </a:extLst>
          </p:cNvPr>
          <p:cNvSpPr txBox="1"/>
          <p:nvPr/>
        </p:nvSpPr>
        <p:spPr>
          <a:xfrm>
            <a:off x="304800" y="2133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Those mostly likely to have these different symptoms are diabetics, women, and the elderly. </a:t>
            </a:r>
          </a:p>
        </p:txBody>
      </p:sp>
    </p:spTree>
    <p:extLst>
      <p:ext uri="{BB962C8B-B14F-4D97-AF65-F5344CB8AC3E}">
        <p14:creationId xmlns:p14="http://schemas.microsoft.com/office/powerpoint/2010/main" val="3811186446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What-Are-The-Symptoms-Of-Acute-Coronary-Syndr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286000"/>
            <a:ext cx="43823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1981200"/>
            <a:ext cx="423680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latin typeface="+mj-lt"/>
              </a:rPr>
              <a:t>Now that I know!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4000" dirty="0">
                <a:latin typeface="+mj-lt"/>
              </a:rPr>
              <a:t>What do I do??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10058400" cy="1325563"/>
          </a:xfrm>
        </p:spPr>
        <p:txBody>
          <a:bodyPr/>
          <a:lstStyle/>
          <a:p>
            <a:r>
              <a:rPr lang="en-US" dirty="0"/>
              <a:t>Call for Help Quickly</a:t>
            </a:r>
          </a:p>
        </p:txBody>
      </p:sp>
      <p:pic>
        <p:nvPicPr>
          <p:cNvPr id="5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4716" y="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3408560"/>
              </p:ext>
            </p:extLst>
          </p:nvPr>
        </p:nvGraphicFramePr>
        <p:xfrm>
          <a:off x="685800" y="1524000"/>
          <a:ext cx="10287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4114800"/>
            <a:ext cx="5791200" cy="12192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Acute Stroke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6" descr="Prefixes-And-Suffixes-In-Cardiology-Termin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105400"/>
            <a:ext cx="154728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28600"/>
            <a:ext cx="3188484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767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need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2819401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leading cause of death in the United States</a:t>
            </a:r>
          </a:p>
          <a:p>
            <a:r>
              <a:rPr lang="en-US" dirty="0"/>
              <a:t>Stroke is the leading cause of adult disability</a:t>
            </a:r>
          </a:p>
          <a:p>
            <a:r>
              <a:rPr lang="en-US" dirty="0"/>
              <a:t>African Americans have nearly double the risk of stroke compared to Caucasians</a:t>
            </a:r>
          </a:p>
          <a:p>
            <a:r>
              <a:rPr lang="en-US" dirty="0"/>
              <a:t>Approximately 80% of strokes are preventable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00600"/>
            <a:ext cx="8839200" cy="9879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HRH’s stroke program is accredited through</a:t>
            </a:r>
          </a:p>
          <a:p>
            <a:pPr lvl="0" algn="ctr">
              <a:lnSpc>
                <a:spcPct val="90000"/>
              </a:lnSpc>
              <a:spcBef>
                <a:spcPts val="1800"/>
              </a:spcBef>
              <a:buSzPct val="100000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Healthcare Facilities Accreditation Program (HFAP) </a:t>
            </a:r>
          </a:p>
        </p:txBody>
      </p:sp>
    </p:spTree>
    <p:extLst>
      <p:ext uri="{BB962C8B-B14F-4D97-AF65-F5344CB8AC3E}">
        <p14:creationId xmlns:p14="http://schemas.microsoft.com/office/powerpoint/2010/main" val="31412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(brain attack)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2,000,000 brain cells die every minute during a stroke</a:t>
            </a:r>
          </a:p>
          <a:p>
            <a:r>
              <a:rPr lang="en-US" dirty="0"/>
              <a:t>Occurs when a blood clot blocks an artery or a blood vessel breaks in the brain causing a decrease in oxygen to the brain</a:t>
            </a:r>
          </a:p>
          <a:p>
            <a:r>
              <a:rPr lang="en-US" dirty="0"/>
              <a:t>When brain cells die during a stroke, the ability to control speech, movement, and memory are lost</a:t>
            </a:r>
          </a:p>
          <a:p>
            <a:r>
              <a:rPr lang="en-US" dirty="0"/>
              <a:t>The effects of a stroke afterwards depends on where it occurred in the brain and how much damage was done</a:t>
            </a:r>
          </a:p>
          <a:p>
            <a:pPr marL="2286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799"/>
            <a:ext cx="3810000" cy="4572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can be changed:  </a:t>
            </a:r>
          </a:p>
          <a:p>
            <a:r>
              <a:rPr lang="en-US" dirty="0"/>
              <a:t>High blood pressure</a:t>
            </a:r>
          </a:p>
          <a:p>
            <a:r>
              <a:rPr lang="en-US" dirty="0"/>
              <a:t>Tobacco abuse</a:t>
            </a:r>
          </a:p>
          <a:p>
            <a:r>
              <a:rPr lang="en-US" dirty="0"/>
              <a:t>Alcohol/drug use</a:t>
            </a:r>
          </a:p>
          <a:p>
            <a:r>
              <a:rPr lang="en-US" dirty="0"/>
              <a:t>High cholesterol/diet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Lack of exercise</a:t>
            </a:r>
          </a:p>
          <a:p>
            <a:r>
              <a:rPr lang="en-US" dirty="0"/>
              <a:t>Weight management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77000" y="1828798"/>
            <a:ext cx="3810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Which cannot be changed: 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Race </a:t>
            </a:r>
          </a:p>
          <a:p>
            <a:r>
              <a:rPr lang="en-US" dirty="0"/>
              <a:t>Ethnicity</a:t>
            </a:r>
          </a:p>
          <a:p>
            <a:r>
              <a:rPr lang="en-US" dirty="0"/>
              <a:t>Family history</a:t>
            </a:r>
          </a:p>
        </p:txBody>
      </p:sp>
    </p:spTree>
    <p:extLst>
      <p:ext uri="{BB962C8B-B14F-4D97-AF65-F5344CB8AC3E}">
        <p14:creationId xmlns:p14="http://schemas.microsoft.com/office/powerpoint/2010/main" val="13214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weakness or numbness of face, arm, leg (especially on one side)</a:t>
            </a:r>
          </a:p>
          <a:p>
            <a:r>
              <a:rPr lang="en-US" dirty="0"/>
              <a:t>Sudden confusion, trouble speaking or understanding</a:t>
            </a:r>
          </a:p>
          <a:p>
            <a:r>
              <a:rPr lang="en-US" dirty="0"/>
              <a:t>Sudden trouble seeing out of one or both eyes</a:t>
            </a:r>
          </a:p>
          <a:p>
            <a:r>
              <a:rPr lang="en-US" dirty="0"/>
              <a:t>Sudden headache with no known cause</a:t>
            </a:r>
          </a:p>
          <a:p>
            <a:r>
              <a:rPr lang="en-US" dirty="0"/>
              <a:t>Sudden trouble with walking, balance or coordination</a:t>
            </a:r>
          </a:p>
          <a:p>
            <a:r>
              <a:rPr lang="en-US" dirty="0"/>
              <a:t>Sudden dizziness</a:t>
            </a:r>
          </a:p>
        </p:txBody>
      </p:sp>
    </p:spTree>
    <p:extLst>
      <p:ext uri="{BB962C8B-B14F-4D97-AF65-F5344CB8AC3E}">
        <p14:creationId xmlns:p14="http://schemas.microsoft.com/office/powerpoint/2010/main" val="11869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277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Emergencies – HRH Safety Protocol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181600" cy="4191000"/>
          </a:xfrm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Code Blue </a:t>
            </a:r>
            <a:r>
              <a:rPr lang="en-US" sz="2800" dirty="0"/>
              <a:t>– medical emergency, not breathing, no pulse</a:t>
            </a:r>
          </a:p>
          <a:p>
            <a:pPr eaLnBrk="1" hangingPunct="1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FASTeam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– medical emergency with non code situation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eaLnBrk="1" hangingPunct="1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Emergency disaster </a:t>
            </a:r>
            <a:r>
              <a:rPr lang="en-US" sz="2800" dirty="0"/>
              <a:t>– internal or external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Severe weather </a:t>
            </a:r>
            <a:r>
              <a:rPr lang="en-US" sz="2800" dirty="0"/>
              <a:t>or tornado watch</a:t>
            </a:r>
          </a:p>
          <a:p>
            <a:pPr marL="0" indent="0" eaLnBrk="1" hangingPunct="1">
              <a:buNone/>
            </a:pPr>
            <a:endParaRPr lang="en-US" sz="2800" dirty="0"/>
          </a:p>
        </p:txBody>
      </p:sp>
      <p:sp>
        <p:nvSpPr>
          <p:cNvPr id="26627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58674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Code Black </a:t>
            </a:r>
            <a:r>
              <a:rPr lang="en-US" sz="2800" dirty="0"/>
              <a:t>– tornado sighting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Code Red </a:t>
            </a:r>
            <a:r>
              <a:rPr lang="en-US" sz="2800" dirty="0"/>
              <a:t>– fire 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Code Amber </a:t>
            </a:r>
            <a:r>
              <a:rPr lang="en-US" sz="2800" dirty="0"/>
              <a:t>– missing person</a:t>
            </a:r>
          </a:p>
          <a:p>
            <a:pPr eaLnBrk="1" hangingPunct="1">
              <a:lnSpc>
                <a:spcPct val="200000"/>
              </a:lnSpc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</a:rPr>
              <a:t>Code  One </a:t>
            </a:r>
            <a:r>
              <a:rPr lang="en-US" sz="2800" dirty="0"/>
              <a:t>– aggressive behavior</a:t>
            </a:r>
          </a:p>
        </p:txBody>
      </p:sp>
    </p:spTree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 F.A.S.T.!!</a:t>
            </a:r>
          </a:p>
          <a:p>
            <a:r>
              <a:rPr lang="en-US" dirty="0"/>
              <a:t>Anyone can perform the </a:t>
            </a:r>
            <a:r>
              <a:rPr lang="en-US" dirty="0">
                <a:solidFill>
                  <a:srgbClr val="C00000"/>
                </a:solidFill>
              </a:rPr>
              <a:t>F.A.S.T</a:t>
            </a:r>
            <a:r>
              <a:rPr lang="en-US" dirty="0"/>
              <a:t> response assessment</a:t>
            </a:r>
          </a:p>
          <a:p>
            <a:r>
              <a:rPr lang="en-US" dirty="0"/>
              <a:t>Document the time the symptoms started</a:t>
            </a:r>
          </a:p>
          <a:p>
            <a:r>
              <a:rPr lang="en-US" dirty="0"/>
              <a:t>Flyers are posted within the hospital</a:t>
            </a:r>
          </a:p>
          <a:p>
            <a:r>
              <a:rPr lang="en-US" dirty="0"/>
              <a:t>Early treatment for a stroke increases                                             survival</a:t>
            </a:r>
          </a:p>
          <a:p>
            <a:r>
              <a:rPr lang="en-US" dirty="0"/>
              <a:t>Call for help by dialing 4-4444                                                                  (in the hospital) or 911 (off–site locations)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2895600"/>
            <a:ext cx="3429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4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495800"/>
            <a:ext cx="4470400" cy="838200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Patient Care</a:t>
            </a: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Care is the Driving Force Behind HRH’s Shared Vision, Mission, and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49581"/>
            <a:ext cx="103346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10058400" cy="12192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000" dirty="0"/>
              <a:t>Patient Rights</a:t>
            </a:r>
          </a:p>
        </p:txBody>
      </p:sp>
      <p:sp>
        <p:nvSpPr>
          <p:cNvPr id="96258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9144000" cy="45720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Patients have the right to receive considerate, respectful care &amp; privacy.</a:t>
            </a:r>
          </a:p>
        </p:txBody>
      </p:sp>
      <p:pic>
        <p:nvPicPr>
          <p:cNvPr id="96259" name="Picture 4" descr="C:\Documents and Settings\Mary Kay\Local Settings\Temporary Internet Files\Content.IE5\2YKGBR6T\MC9002166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19400"/>
            <a:ext cx="3073400" cy="303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 4"/>
          <p:cNvGraphicFramePr/>
          <p:nvPr/>
        </p:nvGraphicFramePr>
        <p:xfrm>
          <a:off x="4724400" y="2133600"/>
          <a:ext cx="726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Introduce Yourself-A Service Excellence Tool</a:t>
            </a:r>
            <a:br>
              <a:rPr lang="en-US" sz="4000" dirty="0"/>
            </a:br>
            <a:r>
              <a:rPr lang="en-US" sz="4000" dirty="0"/>
              <a:t>Using the H-R-H Acronym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ello – Focus on eye contact, tone of voice to match the situation/patient</a:t>
            </a:r>
          </a:p>
          <a:p>
            <a:r>
              <a:rPr lang="en-US" sz="3600" dirty="0">
                <a:solidFill>
                  <a:srgbClr val="C00000"/>
                </a:solidFill>
              </a:rPr>
              <a:t>R</a:t>
            </a:r>
            <a:r>
              <a:rPr lang="en-US" sz="2800" dirty="0">
                <a:solidFill>
                  <a:schemeClr val="tx1"/>
                </a:solidFill>
              </a:rPr>
              <a:t>eason for visit – Provide explanation/expected time of procedure/pain expectations, duration &amp; side effects</a:t>
            </a:r>
          </a:p>
          <a:p>
            <a:r>
              <a:rPr lang="en-US" sz="3600" dirty="0">
                <a:solidFill>
                  <a:srgbClr val="C00000"/>
                </a:solidFill>
              </a:rPr>
              <a:t>H</a:t>
            </a:r>
            <a:r>
              <a:rPr lang="en-US" sz="2800" dirty="0">
                <a:solidFill>
                  <a:schemeClr val="tx1"/>
                </a:solidFill>
              </a:rPr>
              <a:t>elp – How can I help?  What happens next?  What kind of follow up should be expected?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and Family Centered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52600"/>
            <a:ext cx="102584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4495800"/>
            <a:ext cx="4470400" cy="838200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Quality Assessment/</a:t>
            </a:r>
            <a:r>
              <a:rPr lang="en-US" sz="4000" dirty="0">
                <a:solidFill>
                  <a:prstClr val="black"/>
                </a:solidFill>
              </a:rPr>
              <a:t> Performance Improvement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0156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Quality Assessment (QA)/Performance Improvement (PI)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Definitions: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QA: Looking for process improvement opportunities &amp; meaningful solutions to meet the needs of our customers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PI:  Method for making a difference and tracking that difference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HRH uses QA/PI process to: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quality and safety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Increase customer satisfaction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Create work environments that attract and retain staff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Save time and money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53379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Identifies customers (</a:t>
            </a:r>
            <a:r>
              <a:rPr lang="en-US" sz="2800" dirty="0" err="1">
                <a:solidFill>
                  <a:schemeClr val="tx1"/>
                </a:solidFill>
              </a:rPr>
              <a:t>ie</a:t>
            </a:r>
            <a:r>
              <a:rPr lang="en-US" sz="2800" dirty="0">
                <a:solidFill>
                  <a:schemeClr val="tx1"/>
                </a:solidFill>
              </a:rPr>
              <a:t>:  patients &amp; associates)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Reviews current outcomes &amp; sets a baseline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Examines the current processes to identify problem areas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Identifies solutions for each recognized problem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Implements solutions to promote process improvement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Evaluates the PI work by comparing improved outcomes</a:t>
            </a:r>
          </a:p>
        </p:txBody>
      </p:sp>
    </p:spTree>
    <p:extLst>
      <p:ext uri="{BB962C8B-B14F-4D97-AF65-F5344CB8AC3E}">
        <p14:creationId xmlns:p14="http://schemas.microsoft.com/office/powerpoint/2010/main" val="30017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of the PI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Senior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Supports the project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Ensures the team has what they need </a:t>
            </a:r>
          </a:p>
          <a:p>
            <a:r>
              <a:rPr lang="en-US" dirty="0">
                <a:solidFill>
                  <a:schemeClr val="tx1"/>
                </a:solidFill>
              </a:rPr>
              <a:t>Team leader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in charge of the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Ensures the team meets its goals</a:t>
            </a:r>
          </a:p>
          <a:p>
            <a:r>
              <a:rPr lang="en-US" dirty="0">
                <a:solidFill>
                  <a:schemeClr val="tx1"/>
                </a:solidFill>
              </a:rPr>
              <a:t>Team facilitator (Emily Edwards-Lean Leader/PI Manager)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Helps the team work through the PI process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Keeps the meetings focused &amp; productive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**Lean is a systematic method for the elimination of waste </a:t>
            </a:r>
          </a:p>
          <a:p>
            <a:r>
              <a:rPr lang="en-US" dirty="0">
                <a:solidFill>
                  <a:schemeClr val="tx1"/>
                </a:solidFill>
              </a:rPr>
              <a:t>Team members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Actively participate in every team meeting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Complete outside assignments &amp; report findings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data to analyze the process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Determine changes &amp;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2057400"/>
            <a:ext cx="342823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Fire Safety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sz="half" idx="1"/>
          </p:nvPr>
        </p:nvSpPr>
        <p:spPr>
          <a:xfrm>
            <a:off x="2971800" y="1600200"/>
            <a:ext cx="8534400" cy="4419600"/>
          </a:xfrm>
        </p:spPr>
        <p:txBody>
          <a:bodyPr/>
          <a:lstStyle/>
          <a:p>
            <a:pPr eaLnBrk="1" hangingPunct="1"/>
            <a:r>
              <a:rPr lang="en-US" dirty="0"/>
              <a:t>Respond with RACE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Use PASS technique with extinguishers</a:t>
            </a:r>
          </a:p>
          <a:p>
            <a:pPr lvl="1" eaLnBrk="1" hangingPunct="1"/>
            <a:endParaRPr lang="en-US" dirty="0"/>
          </a:p>
        </p:txBody>
      </p:sp>
      <p:pic>
        <p:nvPicPr>
          <p:cNvPr id="28675" name="Picture 2" descr="C:\Documents and Settings\Mary Kay\Local Settings\Temporary Internet Files\Content.IE5\F3K05P4U\MC9002153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19325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C:\Documents and Settings\Mary Kay\Local Settings\Temporary Internet Files\Content.IE5\2YKGBR6T\MP9004387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196426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2590800" y="685800"/>
          <a:ext cx="934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667000" y="4089400"/>
          <a:ext cx="90678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Talk with your director or manager of your department or</a:t>
            </a:r>
          </a:p>
          <a:p>
            <a:r>
              <a:rPr lang="en-US" sz="3200" dirty="0">
                <a:solidFill>
                  <a:schemeClr val="tx1"/>
                </a:solidFill>
              </a:rPr>
              <a:t>Ask a Human Resources representative or</a:t>
            </a:r>
          </a:p>
          <a:p>
            <a:r>
              <a:rPr lang="en-US" sz="3200" dirty="0">
                <a:solidFill>
                  <a:schemeClr val="tx1"/>
                </a:solidFill>
              </a:rPr>
              <a:t>Talk to an Educational Services representative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20897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Workplace Violence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55880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Any threatening behavior occurring in work related setting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4572000" cy="5105400"/>
          </a:xfrm>
        </p:spPr>
        <p:txBody>
          <a:bodyPr/>
          <a:lstStyle/>
          <a:p>
            <a:pPr eaLnBrk="1" hangingPunct="1"/>
            <a:r>
              <a:rPr lang="en-US" sz="2800" dirty="0"/>
              <a:t>Report the 4 Ws</a:t>
            </a:r>
          </a:p>
          <a:p>
            <a:pPr lvl="1" eaLnBrk="1" hangingPunct="1"/>
            <a:r>
              <a:rPr lang="en-US" sz="2400" dirty="0"/>
              <a:t>Who was it – any witnesses?</a:t>
            </a:r>
          </a:p>
          <a:p>
            <a:pPr lvl="1" eaLnBrk="1" hangingPunct="1"/>
            <a:r>
              <a:rPr lang="en-US" sz="2400" dirty="0"/>
              <a:t>What exactly happened – just the facts</a:t>
            </a:r>
          </a:p>
          <a:p>
            <a:pPr lvl="1" eaLnBrk="1" hangingPunct="1"/>
            <a:r>
              <a:rPr lang="en-US" sz="2400" dirty="0"/>
              <a:t>When did incident occur</a:t>
            </a:r>
          </a:p>
          <a:p>
            <a:pPr lvl="1" eaLnBrk="1" hangingPunct="1"/>
            <a:r>
              <a:rPr lang="en-US" sz="2400" dirty="0"/>
              <a:t>Where did incident happen</a:t>
            </a:r>
          </a:p>
          <a:p>
            <a:pPr lvl="1" eaLnBrk="1" hangingPunct="1"/>
            <a:endParaRPr lang="en-US" dirty="0"/>
          </a:p>
        </p:txBody>
      </p:sp>
      <p:pic>
        <p:nvPicPr>
          <p:cNvPr id="1026" name="Picture 2" descr="C:\Documents and Settings\mkhood\Local Settings\Temporary Internet Files\Content.IE5\UQ61HRW4\MC9003184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3171174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Hazardous Materials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64008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OSHA standards protect people from exposure</a:t>
            </a:r>
          </a:p>
          <a:p>
            <a:pPr eaLnBrk="1" hangingPunct="1"/>
            <a:r>
              <a:rPr lang="en-US" sz="2800" dirty="0"/>
              <a:t>Material Safety Data Sheets (MSDS) provide information on all chemicals and are kept electronically</a:t>
            </a:r>
          </a:p>
        </p:txBody>
      </p:sp>
      <p:pic>
        <p:nvPicPr>
          <p:cNvPr id="32771" name="Picture 3" descr="C:\Documents and Settings\Mary Kay\Local Settings\Temporary Internet Files\Content.IE5\9JNV33ZS\MC90009784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4200" y="1905000"/>
            <a:ext cx="4732867" cy="4267200"/>
          </a:xfr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2421</Words>
  <Application>Microsoft Office PowerPoint</Application>
  <PresentationFormat>Widescreen</PresentationFormat>
  <Paragraphs>492</Paragraphs>
  <Slides>70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Franklin Gothic Medium</vt:lpstr>
      <vt:lpstr>Times New Roman</vt:lpstr>
      <vt:lpstr>Medical Health 16x9</vt:lpstr>
      <vt:lpstr>HRH General Safety </vt:lpstr>
      <vt:lpstr>Potential Hazards</vt:lpstr>
      <vt:lpstr>Back Pain – Lift Properly</vt:lpstr>
      <vt:lpstr>Volunteers are NOT to lift patients for any reason</vt:lpstr>
      <vt:lpstr>Equipment</vt:lpstr>
      <vt:lpstr>Emergencies – HRH Safety Protocol</vt:lpstr>
      <vt:lpstr>Fire Safety</vt:lpstr>
      <vt:lpstr>Workplace Violence</vt:lpstr>
      <vt:lpstr>Hazardous Materials</vt:lpstr>
      <vt:lpstr>MSDS Sheets Contain</vt:lpstr>
      <vt:lpstr>Hazardous Chemical Information</vt:lpstr>
      <vt:lpstr>General Safety Guidelines</vt:lpstr>
      <vt:lpstr>General Safety Guidelines (continued)</vt:lpstr>
      <vt:lpstr>Common Safety Situations</vt:lpstr>
      <vt:lpstr>Common Safety Situations</vt:lpstr>
      <vt:lpstr>Ethics</vt:lpstr>
      <vt:lpstr>Patient Rights</vt:lpstr>
      <vt:lpstr>PowerPoint Presentation</vt:lpstr>
      <vt:lpstr>Healthcare Laws</vt:lpstr>
      <vt:lpstr>Protected Health Information (PHI)</vt:lpstr>
      <vt:lpstr>HIPAA Law Requires</vt:lpstr>
      <vt:lpstr>Volunteer/Associate Responsibilities</vt:lpstr>
      <vt:lpstr>Violation of patient confidentiality is cause for disciplinary action up to and including termination</vt:lpstr>
      <vt:lpstr>Corporate Compliance</vt:lpstr>
      <vt:lpstr>Seven Elements of a Compliance Program</vt:lpstr>
      <vt:lpstr>HRH has “zero tolerance” (immediate termination) for  volunteers or associates willfully &amp; knowingly breaking laws and regulations while performing their job.</vt:lpstr>
      <vt:lpstr>Infection Control Issues</vt:lpstr>
      <vt:lpstr>Infection Control Topics</vt:lpstr>
      <vt:lpstr>Four Methods of Infection </vt:lpstr>
      <vt:lpstr>Tuberculosis</vt:lpstr>
      <vt:lpstr>Tuberculosis disease</vt:lpstr>
      <vt:lpstr>TB Transmission</vt:lpstr>
      <vt:lpstr>TB Controls</vt:lpstr>
      <vt:lpstr>Volunteers are not to enter any isolation room including AFB isolation rooms</vt:lpstr>
      <vt:lpstr>Transmission-based Precautions (isolation)</vt:lpstr>
      <vt:lpstr>Standard Precautions-personal protection</vt:lpstr>
      <vt:lpstr>Proper Hand Hygiene</vt:lpstr>
      <vt:lpstr>OSHA Categories</vt:lpstr>
      <vt:lpstr>Sharp/Needle Stick Injury</vt:lpstr>
      <vt:lpstr>Immunizations</vt:lpstr>
      <vt:lpstr>Patient Safety</vt:lpstr>
      <vt:lpstr>Fall Reduction </vt:lpstr>
      <vt:lpstr>Patient Restraints</vt:lpstr>
      <vt:lpstr>Acute Coronary Syndrome</vt:lpstr>
      <vt:lpstr>PowerPoint Presentation</vt:lpstr>
      <vt:lpstr>What is Coronary Artery Disease (CAD)?</vt:lpstr>
      <vt:lpstr>What is Acute Coronary Syndrome? </vt:lpstr>
      <vt:lpstr>PowerPoint Presentation</vt:lpstr>
      <vt:lpstr>Risk Factors for Heart Disease</vt:lpstr>
      <vt:lpstr>Age &amp; Gender Differences</vt:lpstr>
      <vt:lpstr>Typical Symptoms of ACS</vt:lpstr>
      <vt:lpstr>Atypical Symptoms of ACS</vt:lpstr>
      <vt:lpstr>PowerPoint Presentation</vt:lpstr>
      <vt:lpstr>Call for Help Quickly</vt:lpstr>
      <vt:lpstr>Acute Stroke </vt:lpstr>
      <vt:lpstr>What do I need to know?</vt:lpstr>
      <vt:lpstr>Stroke (brain attack) Facts</vt:lpstr>
      <vt:lpstr>Risk Factors </vt:lpstr>
      <vt:lpstr>Stroke Symptoms</vt:lpstr>
      <vt:lpstr>What to do?</vt:lpstr>
      <vt:lpstr>Patient Care</vt:lpstr>
      <vt:lpstr>Patient Care is the Driving Force Behind HRH’s Shared Vision, Mission, and Values</vt:lpstr>
      <vt:lpstr>Patient Rights</vt:lpstr>
      <vt:lpstr>Introduce Yourself-A Service Excellence Tool Using the H-R-H Acronym </vt:lpstr>
      <vt:lpstr>Patient and Family Centered Care</vt:lpstr>
      <vt:lpstr>Quality Assessment/ Performance Improvement </vt:lpstr>
      <vt:lpstr>Quality Assessment (QA)/Performance Improvement (PI)</vt:lpstr>
      <vt:lpstr>Performance Improvement Process</vt:lpstr>
      <vt:lpstr>Members of the PI Team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2020-03-06T17:17:44Z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